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2" r:id="rId1"/>
  </p:sldMasterIdLst>
  <p:sldIdLst>
    <p:sldId id="256" r:id="rId2"/>
    <p:sldId id="263" r:id="rId3"/>
    <p:sldId id="265" r:id="rId4"/>
    <p:sldId id="257" r:id="rId5"/>
    <p:sldId id="259" r:id="rId6"/>
    <p:sldId id="260" r:id="rId7"/>
    <p:sldId id="261"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8/8/2019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61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381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48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09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74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0202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50092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99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065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7573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5E72C73-2D91-4E12-BA25-F0AA0C03599B}" type="datetimeFigureOut">
              <a:rPr lang="en-US" smtClean="0"/>
              <a:t>8/8/2019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12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t>8/8/2019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42535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piritandtruth.org/teaching/topics_by_andy_woods_05/57_The_Simple_Gospel/20130407_57_the_simple_gospel.mp3?x=x"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youtu.be/zek4ZbfZIuo" TargetMode="External"/><Relationship Id="rId7" Type="http://schemas.openxmlformats.org/officeDocument/2006/relationships/image" Target="../media/image7.jpg"/><Relationship Id="rId2" Type="http://schemas.openxmlformats.org/officeDocument/2006/relationships/hyperlink" Target="https://youtu.be/xvnyiEc_QY4"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jpeg"/><Relationship Id="rId4" Type="http://schemas.openxmlformats.org/officeDocument/2006/relationships/hyperlink" Target="https://youtu.be/oq4hbCpaoYc" TargetMode="Externa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hyperlink" Target="https://youtu.be/uu2Jmjp3YCY" TargetMode="External"/><Relationship Id="rId2" Type="http://schemas.openxmlformats.org/officeDocument/2006/relationships/hyperlink" Target="https://youtu.be/aW-gS9_c6Ig"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Ify5bJvvd2E" TargetMode="External"/><Relationship Id="rId2" Type="http://schemas.openxmlformats.org/officeDocument/2006/relationships/hyperlink" Target="https://youtu.be/MFG3WTZouew" TargetMode="Externa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youtu.be/J9IY08eNA1s" TargetMode="External"/><Relationship Id="rId7" Type="http://schemas.openxmlformats.org/officeDocument/2006/relationships/image" Target="../media/image17.jpg"/><Relationship Id="rId2" Type="http://schemas.openxmlformats.org/officeDocument/2006/relationships/hyperlink" Target="https://youtu.be/HHBkpSz2go0"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s://youtu.be/TfTyBs3Cbu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hannel/UCT8fi6XUXNBtaQ0hWr9D5pA/videos?app=desktop"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indoor, table, floor, wall&#10;&#10;Description automatically generated">
            <a:extLst>
              <a:ext uri="{FF2B5EF4-FFF2-40B4-BE49-F238E27FC236}">
                <a16:creationId xmlns:a16="http://schemas.microsoft.com/office/drawing/2014/main" id="{D756186F-E5C4-4B0C-828A-5215E811B077}"/>
              </a:ext>
            </a:extLst>
          </p:cNvPr>
          <p:cNvPicPr>
            <a:picLocks noChangeAspect="1"/>
          </p:cNvPicPr>
          <p:nvPr/>
        </p:nvPicPr>
        <p:blipFill rotWithShape="1">
          <a:blip r:embed="rId2"/>
          <a:srcRect l="9093" t="7945" b="1146"/>
          <a:stretch/>
        </p:blipFill>
        <p:spPr>
          <a:xfrm>
            <a:off x="20" y="10"/>
            <a:ext cx="12191980" cy="6857990"/>
          </a:xfrm>
          <a:prstGeom prst="rect">
            <a:avLst/>
          </a:prstGeom>
        </p:spPr>
      </p:pic>
      <p:sp>
        <p:nvSpPr>
          <p:cNvPr id="2" name="Title 1">
            <a:extLst>
              <a:ext uri="{FF2B5EF4-FFF2-40B4-BE49-F238E27FC236}">
                <a16:creationId xmlns:a16="http://schemas.microsoft.com/office/drawing/2014/main" id="{EFD390B8-F61C-4AC3-B874-E379D7D8A75D}"/>
              </a:ext>
            </a:extLst>
          </p:cNvPr>
          <p:cNvSpPr>
            <a:spLocks noGrp="1"/>
          </p:cNvSpPr>
          <p:nvPr>
            <p:ph type="ctrTitle"/>
          </p:nvPr>
        </p:nvSpPr>
        <p:spPr>
          <a:xfrm>
            <a:off x="4065511" y="3238150"/>
            <a:ext cx="6832500" cy="1661022"/>
          </a:xfrm>
        </p:spPr>
        <p:txBody>
          <a:bodyPr>
            <a:normAutofit fontScale="90000"/>
          </a:bodyPr>
          <a:lstStyle/>
          <a:p>
            <a:pPr algn="l"/>
            <a:r>
              <a:rPr lang="en-US" sz="4900" dirty="0">
                <a:solidFill>
                  <a:schemeClr val="accent1">
                    <a:lumMod val="75000"/>
                  </a:schemeClr>
                </a:solidFill>
              </a:rPr>
              <a:t>The Free Gift</a:t>
            </a:r>
            <a:br>
              <a:rPr lang="en-US" sz="4900" dirty="0">
                <a:solidFill>
                  <a:srgbClr val="FFFFFE"/>
                </a:solidFill>
              </a:rPr>
            </a:br>
            <a:br>
              <a:rPr lang="en-US" sz="4400" dirty="0">
                <a:solidFill>
                  <a:srgbClr val="FFFFFE"/>
                </a:solidFill>
              </a:rPr>
            </a:br>
            <a:endParaRPr lang="en-US" sz="4400" dirty="0"/>
          </a:p>
        </p:txBody>
      </p:sp>
      <p:sp>
        <p:nvSpPr>
          <p:cNvPr id="3" name="Subtitle 2">
            <a:extLst>
              <a:ext uri="{FF2B5EF4-FFF2-40B4-BE49-F238E27FC236}">
                <a16:creationId xmlns:a16="http://schemas.microsoft.com/office/drawing/2014/main" id="{F9A6F141-BC79-4B07-AF4E-CFA1F47988AB}"/>
              </a:ext>
            </a:extLst>
          </p:cNvPr>
          <p:cNvSpPr>
            <a:spLocks noGrp="1"/>
          </p:cNvSpPr>
          <p:nvPr>
            <p:ph type="subTitle" idx="1"/>
          </p:nvPr>
        </p:nvSpPr>
        <p:spPr>
          <a:xfrm>
            <a:off x="4065511" y="3724652"/>
            <a:ext cx="6832499" cy="1661022"/>
          </a:xfrm>
        </p:spPr>
        <p:txBody>
          <a:bodyPr>
            <a:normAutofit/>
          </a:bodyPr>
          <a:lstStyle/>
          <a:p>
            <a:pPr algn="l"/>
            <a:r>
              <a:rPr lang="en-US" sz="2400" dirty="0">
                <a:solidFill>
                  <a:srgbClr val="FFFFFE"/>
                </a:solidFill>
              </a:rPr>
              <a:t>The Salvation message</a:t>
            </a:r>
          </a:p>
        </p:txBody>
      </p:sp>
    </p:spTree>
    <p:extLst>
      <p:ext uri="{BB962C8B-B14F-4D97-AF65-F5344CB8AC3E}">
        <p14:creationId xmlns:p14="http://schemas.microsoft.com/office/powerpoint/2010/main" val="91025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9663C92-81CA-46B1-B5AE-F46DF8D7E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449D3543-8D0A-40E1-9AF0-8F6CA1B45A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41" name="Straight Connector 40">
            <a:extLst>
              <a:ext uri="{FF2B5EF4-FFF2-40B4-BE49-F238E27FC236}">
                <a16:creationId xmlns:a16="http://schemas.microsoft.com/office/drawing/2014/main" id="{93DEAED4-B139-47BA-8465-055B31546B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FA831BCC-DC7A-4091-9681-9BD867971438}"/>
              </a:ext>
            </a:extLst>
          </p:cNvPr>
          <p:cNvPicPr>
            <a:picLocks noGrp="1" noChangeAspect="1"/>
          </p:cNvPicPr>
          <p:nvPr>
            <p:ph idx="1"/>
          </p:nvPr>
        </p:nvPicPr>
        <p:blipFill rotWithShape="1">
          <a:blip r:embed="rId3"/>
          <a:srcRect t="14614" r="-1" b="4448"/>
          <a:stretch/>
        </p:blipFill>
        <p:spPr>
          <a:xfrm>
            <a:off x="20" y="10"/>
            <a:ext cx="12191675" cy="6857990"/>
          </a:xfrm>
          <a:prstGeom prst="rect">
            <a:avLst/>
          </a:prstGeom>
        </p:spPr>
      </p:pic>
      <p:sp>
        <p:nvSpPr>
          <p:cNvPr id="43" name="Rectangle 42">
            <a:extLst>
              <a:ext uri="{FF2B5EF4-FFF2-40B4-BE49-F238E27FC236}">
                <a16:creationId xmlns:a16="http://schemas.microsoft.com/office/drawing/2014/main" id="{80B6C404-E8F9-4E2B-9BB2-AD7DAEFED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A0EBB-18AB-4E86-BFDD-63EA7EDFD26D}"/>
              </a:ext>
            </a:extLst>
          </p:cNvPr>
          <p:cNvSpPr>
            <a:spLocks noGrp="1"/>
          </p:cNvSpPr>
          <p:nvPr>
            <p:ph type="title"/>
          </p:nvPr>
        </p:nvSpPr>
        <p:spPr>
          <a:xfrm>
            <a:off x="6094412" y="5073597"/>
            <a:ext cx="5279490" cy="1218146"/>
          </a:xfrm>
        </p:spPr>
        <p:txBody>
          <a:bodyPr vert="horz" lIns="91440" tIns="45720" rIns="91440" bIns="45720" rtlCol="0" anchor="b">
            <a:noAutofit/>
          </a:bodyPr>
          <a:lstStyle/>
          <a:p>
            <a:r>
              <a:rPr lang="en-US" sz="2400" dirty="0"/>
              <a:t>The Inherent Simplicity of </a:t>
            </a:r>
            <a:br>
              <a:rPr lang="en-US" sz="2400" dirty="0"/>
            </a:br>
            <a:r>
              <a:rPr lang="en-US" sz="2400" dirty="0"/>
              <a:t>the Gospel Message &amp; </a:t>
            </a:r>
            <a:br>
              <a:rPr lang="en-US" sz="2400" dirty="0"/>
            </a:br>
            <a:r>
              <a:rPr lang="en-US" sz="2400" dirty="0"/>
              <a:t>Full Teachings in the book of Romans</a:t>
            </a:r>
          </a:p>
        </p:txBody>
      </p:sp>
    </p:spTree>
    <p:extLst>
      <p:ext uri="{BB962C8B-B14F-4D97-AF65-F5344CB8AC3E}">
        <p14:creationId xmlns:p14="http://schemas.microsoft.com/office/powerpoint/2010/main" val="14187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83118B-C293-4987-B702-6F734CC1621E}"/>
              </a:ext>
            </a:extLst>
          </p:cNvPr>
          <p:cNvSpPr>
            <a:spLocks noGrp="1"/>
          </p:cNvSpPr>
          <p:nvPr>
            <p:ph type="title"/>
          </p:nvPr>
        </p:nvSpPr>
        <p:spPr>
          <a:xfrm>
            <a:off x="1452616" y="962902"/>
            <a:ext cx="4171480" cy="2471104"/>
          </a:xfrm>
        </p:spPr>
        <p:txBody>
          <a:bodyPr vert="horz" lIns="91440" tIns="45720" rIns="91440" bIns="0" rtlCol="0" anchor="b">
            <a:normAutofit fontScale="90000"/>
          </a:bodyPr>
          <a:lstStyle/>
          <a:p>
            <a:r>
              <a:rPr lang="en-US" sz="3100" dirty="0"/>
              <a:t>Dr. Andy Woods</a:t>
            </a:r>
            <a:br>
              <a:rPr lang="en-US" sz="3100" dirty="0"/>
            </a:br>
            <a:r>
              <a:rPr lang="en-US" sz="3100" dirty="0"/>
              <a:t>the gospel shared in its inherent simplicity</a:t>
            </a:r>
            <a:br>
              <a:rPr lang="en-US" sz="4800" dirty="0"/>
            </a:br>
            <a:endParaRPr lang="en-US" sz="4800" dirty="0"/>
          </a:p>
        </p:txBody>
      </p:sp>
      <p:sp>
        <p:nvSpPr>
          <p:cNvPr id="3" name="Text Placeholder 2">
            <a:extLst>
              <a:ext uri="{FF2B5EF4-FFF2-40B4-BE49-F238E27FC236}">
                <a16:creationId xmlns:a16="http://schemas.microsoft.com/office/drawing/2014/main" id="{CFE74523-AD35-49D8-AFDE-58917A32E714}"/>
              </a:ext>
            </a:extLst>
          </p:cNvPr>
          <p:cNvSpPr>
            <a:spLocks noGrp="1"/>
          </p:cNvSpPr>
          <p:nvPr>
            <p:ph type="body" idx="1"/>
          </p:nvPr>
        </p:nvSpPr>
        <p:spPr>
          <a:xfrm>
            <a:off x="1452617" y="3448294"/>
            <a:ext cx="4171479" cy="1693553"/>
          </a:xfrm>
        </p:spPr>
        <p:txBody>
          <a:bodyPr vert="horz" lIns="91440" tIns="91440" rIns="91440" bIns="91440" rtlCol="0">
            <a:normAutofit/>
          </a:bodyPr>
          <a:lstStyle/>
          <a:p>
            <a:pPr>
              <a:lnSpc>
                <a:spcPct val="110000"/>
              </a:lnSpc>
            </a:pPr>
            <a:r>
              <a:rPr lang="en-US" sz="1200" cap="all" dirty="0">
                <a:hlinkClick r:id="rId3"/>
              </a:rPr>
              <a:t>http://www.spiritandtruth.org/teaching/topics_by_andy_woods_05/57_The_Simple_Gospel/20130407_57_the_simple_gospel.mp3?x=x</a:t>
            </a:r>
            <a:endParaRPr lang="en-US" sz="1200" cap="all" dirty="0"/>
          </a:p>
          <a:p>
            <a:pPr>
              <a:lnSpc>
                <a:spcPct val="110000"/>
              </a:lnSpc>
            </a:pPr>
            <a:endParaRPr lang="en-US" sz="1200" cap="all" dirty="0"/>
          </a:p>
          <a:p>
            <a:pPr>
              <a:lnSpc>
                <a:spcPct val="110000"/>
              </a:lnSpc>
            </a:pPr>
            <a:endParaRPr lang="en-US" sz="1200" cap="all" dirty="0"/>
          </a:p>
        </p:txBody>
      </p:sp>
      <p:pic>
        <p:nvPicPr>
          <p:cNvPr id="5" name="Picture 4" descr="A sign in front of a sunset&#10;&#10;Description automatically generated">
            <a:extLst>
              <a:ext uri="{FF2B5EF4-FFF2-40B4-BE49-F238E27FC236}">
                <a16:creationId xmlns:a16="http://schemas.microsoft.com/office/drawing/2014/main" id="{10C84FE7-DD76-4A8F-91D4-58257F3D4D22}"/>
              </a:ext>
            </a:extLst>
          </p:cNvPr>
          <p:cNvPicPr>
            <a:picLocks noChangeAspect="1"/>
          </p:cNvPicPr>
          <p:nvPr/>
        </p:nvPicPr>
        <p:blipFill>
          <a:blip r:embed="rId4"/>
          <a:stretch>
            <a:fillRect/>
          </a:stretch>
        </p:blipFill>
        <p:spPr>
          <a:xfrm>
            <a:off x="6238410" y="805583"/>
            <a:ext cx="4672443" cy="4660762"/>
          </a:xfrm>
          <a:prstGeom prst="rect">
            <a:avLst/>
          </a:prstGeom>
        </p:spPr>
      </p:pic>
    </p:spTree>
    <p:extLst>
      <p:ext uri="{BB962C8B-B14F-4D97-AF65-F5344CB8AC3E}">
        <p14:creationId xmlns:p14="http://schemas.microsoft.com/office/powerpoint/2010/main" val="219135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EE4A-A3B5-418E-95FA-EE30A4BC3445}"/>
              </a:ext>
            </a:extLst>
          </p:cNvPr>
          <p:cNvSpPr>
            <a:spLocks noGrp="1"/>
          </p:cNvSpPr>
          <p:nvPr>
            <p:ph type="title"/>
          </p:nvPr>
        </p:nvSpPr>
        <p:spPr>
          <a:xfrm>
            <a:off x="1122146" y="804520"/>
            <a:ext cx="4026800" cy="1049235"/>
          </a:xfrm>
        </p:spPr>
        <p:txBody>
          <a:bodyPr vert="horz" lIns="91440" tIns="45720" rIns="91440" bIns="0" rtlCol="0">
            <a:normAutofit fontScale="90000"/>
          </a:bodyPr>
          <a:lstStyle/>
          <a:p>
            <a:br>
              <a:rPr lang="en-US" sz="1800" dirty="0"/>
            </a:br>
            <a:r>
              <a:rPr lang="en-US" sz="2200" dirty="0"/>
              <a:t>Teachings by</a:t>
            </a:r>
            <a:br>
              <a:rPr lang="en-US" sz="2200" dirty="0"/>
            </a:br>
            <a:r>
              <a:rPr lang="en-US" sz="2200" dirty="0"/>
              <a:t>Pastor Chris Quintana</a:t>
            </a:r>
            <a:br>
              <a:rPr lang="en-US" sz="2200" dirty="0"/>
            </a:br>
            <a:endParaRPr lang="en-US" sz="2200" dirty="0"/>
          </a:p>
        </p:txBody>
      </p:sp>
      <p:sp>
        <p:nvSpPr>
          <p:cNvPr id="42" name="Content Placeholder 41">
            <a:extLst>
              <a:ext uri="{FF2B5EF4-FFF2-40B4-BE49-F238E27FC236}">
                <a16:creationId xmlns:a16="http://schemas.microsoft.com/office/drawing/2014/main" id="{2FA47313-56C2-4762-A20A-AA54BD382A90}"/>
              </a:ext>
            </a:extLst>
          </p:cNvPr>
          <p:cNvSpPr>
            <a:spLocks noGrp="1"/>
          </p:cNvSpPr>
          <p:nvPr>
            <p:ph idx="1"/>
          </p:nvPr>
        </p:nvSpPr>
        <p:spPr>
          <a:xfrm>
            <a:off x="1451581" y="2015732"/>
            <a:ext cx="3526523" cy="3450613"/>
          </a:xfrm>
        </p:spPr>
        <p:txBody>
          <a:bodyPr>
            <a:normAutofit/>
          </a:bodyPr>
          <a:lstStyle/>
          <a:p>
            <a:pPr marL="0" indent="0">
              <a:lnSpc>
                <a:spcPct val="110000"/>
              </a:lnSpc>
              <a:buNone/>
            </a:pPr>
            <a:endParaRPr lang="en-US" sz="1700" dirty="0"/>
          </a:p>
          <a:p>
            <a:pPr marL="0" indent="0" algn="ctr">
              <a:lnSpc>
                <a:spcPct val="110000"/>
              </a:lnSpc>
              <a:buNone/>
            </a:pPr>
            <a:r>
              <a:rPr lang="en-US" dirty="0"/>
              <a:t>Romans 2:17-3:20</a:t>
            </a:r>
          </a:p>
          <a:p>
            <a:pPr marL="0" indent="0" algn="ctr">
              <a:lnSpc>
                <a:spcPct val="110000"/>
              </a:lnSpc>
              <a:buNone/>
            </a:pPr>
            <a:r>
              <a:rPr lang="en-US" sz="1600" dirty="0">
                <a:hlinkClick r:id="rId2"/>
              </a:rPr>
              <a:t>https://youtu.be/xvnyiEc_QY4</a:t>
            </a:r>
            <a:endParaRPr lang="en-US" sz="1600" dirty="0"/>
          </a:p>
          <a:p>
            <a:pPr marL="0" indent="0" algn="ctr">
              <a:lnSpc>
                <a:spcPct val="110000"/>
              </a:lnSpc>
              <a:buNone/>
            </a:pPr>
            <a:r>
              <a:rPr lang="en-US" dirty="0"/>
              <a:t>Romans 3:21-31</a:t>
            </a:r>
          </a:p>
          <a:p>
            <a:pPr marL="0" indent="0" algn="ctr">
              <a:lnSpc>
                <a:spcPct val="110000"/>
              </a:lnSpc>
              <a:buNone/>
            </a:pPr>
            <a:r>
              <a:rPr lang="en-US" sz="1600" dirty="0">
                <a:hlinkClick r:id="rId3"/>
              </a:rPr>
              <a:t>https://youtu.be/zek4ZbfZIuo</a:t>
            </a:r>
            <a:endParaRPr lang="en-US" sz="1600" dirty="0"/>
          </a:p>
          <a:p>
            <a:pPr marL="0" indent="0" algn="ctr">
              <a:lnSpc>
                <a:spcPct val="110000"/>
              </a:lnSpc>
              <a:buNone/>
            </a:pPr>
            <a:r>
              <a:rPr lang="en-US" dirty="0"/>
              <a:t>Romans 4:1-25</a:t>
            </a:r>
          </a:p>
          <a:p>
            <a:pPr marL="0" indent="0" algn="ctr">
              <a:lnSpc>
                <a:spcPct val="110000"/>
              </a:lnSpc>
              <a:buNone/>
            </a:pPr>
            <a:r>
              <a:rPr lang="en-US" sz="1600" dirty="0">
                <a:hlinkClick r:id="rId4"/>
              </a:rPr>
              <a:t>https://youtu.be/oq4hbCpaoYc</a:t>
            </a:r>
            <a:endParaRPr lang="en-US" sz="1600" dirty="0"/>
          </a:p>
          <a:p>
            <a:pPr marL="0" indent="0">
              <a:lnSpc>
                <a:spcPct val="110000"/>
              </a:lnSpc>
              <a:buNone/>
            </a:pPr>
            <a:endParaRPr lang="en-US" sz="1700" dirty="0"/>
          </a:p>
        </p:txBody>
      </p:sp>
      <p:grpSp>
        <p:nvGrpSpPr>
          <p:cNvPr id="47" name="Group 46">
            <a:extLst>
              <a:ext uri="{FF2B5EF4-FFF2-40B4-BE49-F238E27FC236}">
                <a16:creationId xmlns:a16="http://schemas.microsoft.com/office/drawing/2014/main" id="{D0682F47-F0A4-4ACA-8CB5-7CF55CDA39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48" name="Rectangle 47">
              <a:extLst>
                <a:ext uri="{FF2B5EF4-FFF2-40B4-BE49-F238E27FC236}">
                  <a16:creationId xmlns:a16="http://schemas.microsoft.com/office/drawing/2014/main" id="{8DA23AE5-DFE1-447D-A377-DD419811C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5">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228907-A637-4E26-B12F-19E7553DE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EB7CE878-669C-456F-AE54-D09DE9C3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099"/>
            <a:ext cx="5127476" cy="413620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6627AE-6DD8-465F-B944-D41D7F57CD80}"/>
              </a:ext>
            </a:extLst>
          </p:cNvPr>
          <p:cNvPicPr>
            <a:picLocks noChangeAspect="1"/>
          </p:cNvPicPr>
          <p:nvPr/>
        </p:nvPicPr>
        <p:blipFill>
          <a:blip r:embed="rId6"/>
          <a:stretch>
            <a:fillRect/>
          </a:stretch>
        </p:blipFill>
        <p:spPr>
          <a:xfrm>
            <a:off x="8586806" y="3244732"/>
            <a:ext cx="2328669" cy="1624246"/>
          </a:xfrm>
          <a:prstGeom prst="rect">
            <a:avLst/>
          </a:prstGeom>
        </p:spPr>
      </p:pic>
      <p:pic>
        <p:nvPicPr>
          <p:cNvPr id="9" name="Picture 8">
            <a:extLst>
              <a:ext uri="{FF2B5EF4-FFF2-40B4-BE49-F238E27FC236}">
                <a16:creationId xmlns:a16="http://schemas.microsoft.com/office/drawing/2014/main" id="{9B4AE5EE-3972-4903-A3D8-3F5F16186C9B}"/>
              </a:ext>
            </a:extLst>
          </p:cNvPr>
          <p:cNvPicPr>
            <a:picLocks noChangeAspect="1"/>
          </p:cNvPicPr>
          <p:nvPr/>
        </p:nvPicPr>
        <p:blipFill rotWithShape="1">
          <a:blip r:embed="rId7"/>
          <a:srcRect l="12227" r="7816" b="3"/>
          <a:stretch/>
        </p:blipFill>
        <p:spPr>
          <a:xfrm>
            <a:off x="8586810" y="1124571"/>
            <a:ext cx="2328662" cy="1842033"/>
          </a:xfrm>
          <a:prstGeom prst="rect">
            <a:avLst/>
          </a:prstGeom>
        </p:spPr>
      </p:pic>
      <p:pic>
        <p:nvPicPr>
          <p:cNvPr id="7" name="Picture 6" descr="A person sitting at a table&#10;&#10;Description automatically generated">
            <a:extLst>
              <a:ext uri="{FF2B5EF4-FFF2-40B4-BE49-F238E27FC236}">
                <a16:creationId xmlns:a16="http://schemas.microsoft.com/office/drawing/2014/main" id="{53FC5B21-3934-46F7-9B3C-07B6AB526B50}"/>
              </a:ext>
            </a:extLst>
          </p:cNvPr>
          <p:cNvPicPr>
            <a:picLocks noChangeAspect="1"/>
          </p:cNvPicPr>
          <p:nvPr/>
        </p:nvPicPr>
        <p:blipFill rotWithShape="1">
          <a:blip r:embed="rId8"/>
          <a:srcRect l="10335" r="4078" b="-6"/>
          <a:stretch/>
        </p:blipFill>
        <p:spPr>
          <a:xfrm>
            <a:off x="6091932" y="3131195"/>
            <a:ext cx="2329993" cy="1851321"/>
          </a:xfrm>
          <a:prstGeom prst="rect">
            <a:avLst/>
          </a:prstGeom>
        </p:spPr>
      </p:pic>
      <p:pic>
        <p:nvPicPr>
          <p:cNvPr id="10" name="Picture 9">
            <a:extLst>
              <a:ext uri="{FF2B5EF4-FFF2-40B4-BE49-F238E27FC236}">
                <a16:creationId xmlns:a16="http://schemas.microsoft.com/office/drawing/2014/main" id="{9F826524-A45E-4E4C-87A8-A542BC7AD90A}"/>
              </a:ext>
            </a:extLst>
          </p:cNvPr>
          <p:cNvPicPr>
            <a:picLocks noChangeAspect="1"/>
          </p:cNvPicPr>
          <p:nvPr/>
        </p:nvPicPr>
        <p:blipFill>
          <a:blip r:embed="rId9"/>
          <a:stretch>
            <a:fillRect/>
          </a:stretch>
        </p:blipFill>
        <p:spPr>
          <a:xfrm>
            <a:off x="6091932" y="1281758"/>
            <a:ext cx="2332303" cy="1527658"/>
          </a:xfrm>
          <a:prstGeom prst="rect">
            <a:avLst/>
          </a:prstGeom>
        </p:spPr>
      </p:pic>
    </p:spTree>
    <p:extLst>
      <p:ext uri="{BB962C8B-B14F-4D97-AF65-F5344CB8AC3E}">
        <p14:creationId xmlns:p14="http://schemas.microsoft.com/office/powerpoint/2010/main" val="426071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16954-3C41-4F3B-93D1-BC5F3846896A}"/>
              </a:ext>
            </a:extLst>
          </p:cNvPr>
          <p:cNvSpPr>
            <a:spLocks noGrp="1"/>
          </p:cNvSpPr>
          <p:nvPr>
            <p:ph type="title"/>
          </p:nvPr>
        </p:nvSpPr>
        <p:spPr>
          <a:xfrm>
            <a:off x="1451579" y="804519"/>
            <a:ext cx="9291215" cy="1049235"/>
          </a:xfrm>
        </p:spPr>
        <p:txBody>
          <a:bodyPr>
            <a:normAutofit fontScale="90000"/>
          </a:bodyPr>
          <a:lstStyle/>
          <a:p>
            <a:br>
              <a:rPr lang="fr-FR" sz="2200" b="1" dirty="0"/>
            </a:br>
            <a:r>
              <a:rPr lang="fr-FR" sz="2800" b="1" dirty="0"/>
              <a:t>Pastor Chris Quintana </a:t>
            </a:r>
            <a:br>
              <a:rPr lang="fr-FR" sz="2200" b="1" dirty="0"/>
            </a:br>
            <a:endParaRPr lang="en-US" sz="2200" dirty="0"/>
          </a:p>
        </p:txBody>
      </p:sp>
      <p:sp>
        <p:nvSpPr>
          <p:cNvPr id="16" name="Content Placeholder 15">
            <a:extLst>
              <a:ext uri="{FF2B5EF4-FFF2-40B4-BE49-F238E27FC236}">
                <a16:creationId xmlns:a16="http://schemas.microsoft.com/office/drawing/2014/main" id="{7A762E0B-6A59-4CBA-8416-8451B7903284}"/>
              </a:ext>
            </a:extLst>
          </p:cNvPr>
          <p:cNvSpPr>
            <a:spLocks noGrp="1"/>
          </p:cNvSpPr>
          <p:nvPr>
            <p:ph idx="1"/>
          </p:nvPr>
        </p:nvSpPr>
        <p:spPr>
          <a:xfrm>
            <a:off x="1451578" y="2015734"/>
            <a:ext cx="3853649" cy="3450613"/>
          </a:xfrm>
        </p:spPr>
        <p:txBody>
          <a:bodyPr>
            <a:normAutofit/>
          </a:bodyPr>
          <a:lstStyle/>
          <a:p>
            <a:pPr marL="0" indent="0">
              <a:buNone/>
            </a:pPr>
            <a:endParaRPr lang="en-US" dirty="0"/>
          </a:p>
          <a:p>
            <a:pPr marL="0" indent="0" algn="ctr">
              <a:buNone/>
            </a:pPr>
            <a:r>
              <a:rPr lang="en-US" dirty="0"/>
              <a:t>Romans 5:1-11</a:t>
            </a:r>
          </a:p>
          <a:p>
            <a:pPr marL="0" indent="0" algn="ctr">
              <a:buNone/>
            </a:pPr>
            <a:r>
              <a:rPr lang="en-US" sz="1600" dirty="0">
                <a:hlinkClick r:id="rId2"/>
              </a:rPr>
              <a:t>https://youtu.be/aW-gS9_c6Ig</a:t>
            </a:r>
            <a:endParaRPr lang="en-US" sz="1600" dirty="0"/>
          </a:p>
          <a:p>
            <a:pPr marL="0" indent="0" algn="ctr">
              <a:buNone/>
            </a:pPr>
            <a:r>
              <a:rPr lang="en-US" dirty="0"/>
              <a:t>Romans 5:12-6:2</a:t>
            </a:r>
          </a:p>
          <a:p>
            <a:pPr marL="0" indent="0" algn="ctr">
              <a:buNone/>
            </a:pPr>
            <a:r>
              <a:rPr lang="en-US" sz="1600" dirty="0">
                <a:hlinkClick r:id="rId3"/>
              </a:rPr>
              <a:t>https://youtu.be/uu2Jmjp3YCY</a:t>
            </a:r>
            <a:endParaRPr lang="en-US" sz="1600" dirty="0"/>
          </a:p>
          <a:p>
            <a:pPr marL="0" indent="0">
              <a:buNone/>
            </a:pPr>
            <a:endParaRPr lang="en-US" dirty="0"/>
          </a:p>
          <a:p>
            <a:endParaRPr lang="en-US" dirty="0"/>
          </a:p>
        </p:txBody>
      </p:sp>
      <p:pic>
        <p:nvPicPr>
          <p:cNvPr id="5" name="Picture 4" descr="A close up of a logo&#10;&#10;Description automatically generated">
            <a:extLst>
              <a:ext uri="{FF2B5EF4-FFF2-40B4-BE49-F238E27FC236}">
                <a16:creationId xmlns:a16="http://schemas.microsoft.com/office/drawing/2014/main" id="{7CDE60C7-B1F8-45CE-AA9A-7677EA6A1AE7}"/>
              </a:ext>
            </a:extLst>
          </p:cNvPr>
          <p:cNvPicPr>
            <a:picLocks noChangeAspect="1"/>
          </p:cNvPicPr>
          <p:nvPr/>
        </p:nvPicPr>
        <p:blipFill rotWithShape="1">
          <a:blip r:embed="rId4"/>
          <a:srcRect t="15974" r="3" b="3634"/>
          <a:stretch/>
        </p:blipFill>
        <p:spPr>
          <a:xfrm>
            <a:off x="8351753" y="2206520"/>
            <a:ext cx="2391342" cy="1264047"/>
          </a:xfrm>
          <a:prstGeom prst="rect">
            <a:avLst/>
          </a:prstGeom>
        </p:spPr>
      </p:pic>
      <p:pic>
        <p:nvPicPr>
          <p:cNvPr id="3" name="Picture 2">
            <a:extLst>
              <a:ext uri="{FF2B5EF4-FFF2-40B4-BE49-F238E27FC236}">
                <a16:creationId xmlns:a16="http://schemas.microsoft.com/office/drawing/2014/main" id="{491C8172-C6D6-49A0-B569-C4CF46EAA396}"/>
              </a:ext>
            </a:extLst>
          </p:cNvPr>
          <p:cNvPicPr>
            <a:picLocks noChangeAspect="1"/>
          </p:cNvPicPr>
          <p:nvPr/>
        </p:nvPicPr>
        <p:blipFill>
          <a:blip r:embed="rId5"/>
          <a:stretch>
            <a:fillRect/>
          </a:stretch>
        </p:blipFill>
        <p:spPr>
          <a:xfrm>
            <a:off x="5633121" y="3078906"/>
            <a:ext cx="2390738" cy="1565933"/>
          </a:xfrm>
          <a:prstGeom prst="rect">
            <a:avLst/>
          </a:prstGeom>
        </p:spPr>
      </p:pic>
      <p:pic>
        <p:nvPicPr>
          <p:cNvPr id="13" name="Picture 12" descr="A person sitting in front of a computer&#10;&#10;Description automatically generated">
            <a:extLst>
              <a:ext uri="{FF2B5EF4-FFF2-40B4-BE49-F238E27FC236}">
                <a16:creationId xmlns:a16="http://schemas.microsoft.com/office/drawing/2014/main" id="{2C2557CF-B859-45D0-91A3-4BD72AD03538}"/>
              </a:ext>
            </a:extLst>
          </p:cNvPr>
          <p:cNvPicPr>
            <a:picLocks noChangeAspect="1"/>
          </p:cNvPicPr>
          <p:nvPr/>
        </p:nvPicPr>
        <p:blipFill rotWithShape="1">
          <a:blip r:embed="rId6"/>
          <a:srcRect l="9504" r="10504"/>
          <a:stretch/>
        </p:blipFill>
        <p:spPr>
          <a:xfrm>
            <a:off x="8512561" y="3823334"/>
            <a:ext cx="2069727" cy="1643011"/>
          </a:xfrm>
          <a:prstGeom prst="rect">
            <a:avLst/>
          </a:prstGeom>
        </p:spPr>
      </p:pic>
    </p:spTree>
    <p:extLst>
      <p:ext uri="{BB962C8B-B14F-4D97-AF65-F5344CB8AC3E}">
        <p14:creationId xmlns:p14="http://schemas.microsoft.com/office/powerpoint/2010/main" val="428079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3EEA-4A2D-4083-87D7-F139A5AE4E71}"/>
              </a:ext>
            </a:extLst>
          </p:cNvPr>
          <p:cNvSpPr>
            <a:spLocks noGrp="1"/>
          </p:cNvSpPr>
          <p:nvPr>
            <p:ph type="title"/>
          </p:nvPr>
        </p:nvSpPr>
        <p:spPr>
          <a:xfrm>
            <a:off x="1451580" y="804520"/>
            <a:ext cx="5550355" cy="1049235"/>
          </a:xfrm>
        </p:spPr>
        <p:txBody>
          <a:bodyPr>
            <a:normAutofit/>
          </a:bodyPr>
          <a:lstStyle/>
          <a:p>
            <a:br>
              <a:rPr lang="fr-FR" sz="2200" b="1" dirty="0"/>
            </a:br>
            <a:r>
              <a:rPr lang="fr-FR" sz="2000" b="1" dirty="0"/>
              <a:t>Pastor Chris Quintana </a:t>
            </a:r>
            <a:br>
              <a:rPr lang="fr-FR" sz="2000" b="1" dirty="0"/>
            </a:br>
            <a:endParaRPr lang="en-US" sz="2000" dirty="0"/>
          </a:p>
        </p:txBody>
      </p:sp>
      <p:sp>
        <p:nvSpPr>
          <p:cNvPr id="10" name="Content Placeholder 9">
            <a:extLst>
              <a:ext uri="{FF2B5EF4-FFF2-40B4-BE49-F238E27FC236}">
                <a16:creationId xmlns:a16="http://schemas.microsoft.com/office/drawing/2014/main" id="{6504711D-7E97-4C29-8849-799B4BD6583A}"/>
              </a:ext>
            </a:extLst>
          </p:cNvPr>
          <p:cNvSpPr>
            <a:spLocks noGrp="1"/>
          </p:cNvSpPr>
          <p:nvPr>
            <p:ph idx="1"/>
          </p:nvPr>
        </p:nvSpPr>
        <p:spPr>
          <a:xfrm>
            <a:off x="1451580" y="2015732"/>
            <a:ext cx="5550355" cy="3450613"/>
          </a:xfrm>
        </p:spPr>
        <p:txBody>
          <a:bodyPr>
            <a:normAutofit/>
          </a:bodyPr>
          <a:lstStyle/>
          <a:p>
            <a:pPr marL="0" indent="0">
              <a:buNone/>
            </a:pPr>
            <a:endParaRPr lang="en-US" dirty="0"/>
          </a:p>
          <a:p>
            <a:pPr marL="0" indent="0" algn="ctr">
              <a:buNone/>
            </a:pPr>
            <a:r>
              <a:rPr lang="en-US" dirty="0"/>
              <a:t>Romans 5:18-6:14</a:t>
            </a:r>
          </a:p>
          <a:p>
            <a:pPr marL="0" indent="0" algn="ctr">
              <a:buNone/>
            </a:pPr>
            <a:r>
              <a:rPr lang="en-US" sz="1600" dirty="0">
                <a:hlinkClick r:id="rId2"/>
              </a:rPr>
              <a:t>https://youtu.be/MFG3WTZouew</a:t>
            </a:r>
            <a:endParaRPr lang="en-US" sz="1600" dirty="0"/>
          </a:p>
          <a:p>
            <a:pPr marL="0" indent="0" algn="ctr">
              <a:buNone/>
            </a:pPr>
            <a:r>
              <a:rPr lang="en-US" dirty="0"/>
              <a:t>Romans 6:15-7:8</a:t>
            </a:r>
          </a:p>
          <a:p>
            <a:pPr marL="0" indent="0" algn="ctr">
              <a:buNone/>
            </a:pPr>
            <a:r>
              <a:rPr lang="en-US" sz="1600" dirty="0">
                <a:hlinkClick r:id="rId3"/>
              </a:rPr>
              <a:t>https://youtu.be/Ify5bJvvd2E</a:t>
            </a:r>
            <a:endParaRPr lang="en-US" sz="1600" dirty="0"/>
          </a:p>
          <a:p>
            <a:pPr marL="0" indent="0">
              <a:buNone/>
            </a:pPr>
            <a:endParaRPr lang="en-US" dirty="0"/>
          </a:p>
        </p:txBody>
      </p:sp>
      <p:grpSp>
        <p:nvGrpSpPr>
          <p:cNvPr id="15" name="Group 14">
            <a:extLst>
              <a:ext uri="{FF2B5EF4-FFF2-40B4-BE49-F238E27FC236}">
                <a16:creationId xmlns:a16="http://schemas.microsoft.com/office/drawing/2014/main" id="{C71C6CDC-9C11-46C9-9051-E523B3C600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6" name="Rectangle 15">
              <a:extLst>
                <a:ext uri="{FF2B5EF4-FFF2-40B4-BE49-F238E27FC236}">
                  <a16:creationId xmlns:a16="http://schemas.microsoft.com/office/drawing/2014/main" id="{9DAC5B3C-D02A-4432-9A85-E69615F83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4">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102AEE-4850-49C0-B4A7-213DD8723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A person sitting in front of a computer&#10;&#10;Description automatically generated">
            <a:extLst>
              <a:ext uri="{FF2B5EF4-FFF2-40B4-BE49-F238E27FC236}">
                <a16:creationId xmlns:a16="http://schemas.microsoft.com/office/drawing/2014/main" id="{B134ED7F-1253-43EB-9B6B-1E50FFC2CB7E}"/>
              </a:ext>
            </a:extLst>
          </p:cNvPr>
          <p:cNvPicPr>
            <a:picLocks noChangeAspect="1"/>
          </p:cNvPicPr>
          <p:nvPr/>
        </p:nvPicPr>
        <p:blipFill rotWithShape="1">
          <a:blip r:embed="rId5"/>
          <a:srcRect l="3250" r="11003" b="3"/>
          <a:stretch/>
        </p:blipFill>
        <p:spPr>
          <a:xfrm>
            <a:off x="8116373" y="1116344"/>
            <a:ext cx="2799103" cy="2219725"/>
          </a:xfrm>
          <a:prstGeom prst="rect">
            <a:avLst/>
          </a:prstGeom>
        </p:spPr>
      </p:pic>
      <p:pic>
        <p:nvPicPr>
          <p:cNvPr id="5" name="Picture 4" descr="A close up of a sign&#10;&#10;Description automatically generated">
            <a:extLst>
              <a:ext uri="{FF2B5EF4-FFF2-40B4-BE49-F238E27FC236}">
                <a16:creationId xmlns:a16="http://schemas.microsoft.com/office/drawing/2014/main" id="{CA1CA982-A177-4046-9E1B-0218092B41F1}"/>
              </a:ext>
            </a:extLst>
          </p:cNvPr>
          <p:cNvPicPr>
            <a:picLocks noChangeAspect="1"/>
          </p:cNvPicPr>
          <p:nvPr/>
        </p:nvPicPr>
        <p:blipFill rotWithShape="1">
          <a:blip r:embed="rId6"/>
          <a:srcRect t="15719" r="3" b="2837"/>
          <a:stretch/>
        </p:blipFill>
        <p:spPr>
          <a:xfrm>
            <a:off x="8116373" y="3500660"/>
            <a:ext cx="2799103" cy="1481855"/>
          </a:xfrm>
          <a:prstGeom prst="rect">
            <a:avLst/>
          </a:prstGeom>
        </p:spPr>
      </p:pic>
    </p:spTree>
    <p:extLst>
      <p:ext uri="{BB962C8B-B14F-4D97-AF65-F5344CB8AC3E}">
        <p14:creationId xmlns:p14="http://schemas.microsoft.com/office/powerpoint/2010/main" val="398917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D1F6-4EB6-4AE4-B836-E00926409313}"/>
              </a:ext>
            </a:extLst>
          </p:cNvPr>
          <p:cNvSpPr>
            <a:spLocks noGrp="1"/>
          </p:cNvSpPr>
          <p:nvPr>
            <p:ph type="title"/>
          </p:nvPr>
        </p:nvSpPr>
        <p:spPr>
          <a:xfrm>
            <a:off x="1451579" y="804519"/>
            <a:ext cx="9291215" cy="1049235"/>
          </a:xfrm>
        </p:spPr>
        <p:txBody>
          <a:bodyPr>
            <a:normAutofit fontScale="90000"/>
          </a:bodyPr>
          <a:lstStyle/>
          <a:p>
            <a:br>
              <a:rPr lang="fr-FR" sz="2200" b="1" dirty="0"/>
            </a:br>
            <a:r>
              <a:rPr lang="fr-FR" sz="2800" b="1" dirty="0"/>
              <a:t>Pastor Chris Quintana</a:t>
            </a:r>
            <a:br>
              <a:rPr lang="fr-FR" sz="2200" b="1" dirty="0"/>
            </a:br>
            <a:endParaRPr lang="en-US" sz="2200" dirty="0"/>
          </a:p>
        </p:txBody>
      </p:sp>
      <p:sp>
        <p:nvSpPr>
          <p:cNvPr id="17" name="Content Placeholder 16">
            <a:extLst>
              <a:ext uri="{FF2B5EF4-FFF2-40B4-BE49-F238E27FC236}">
                <a16:creationId xmlns:a16="http://schemas.microsoft.com/office/drawing/2014/main" id="{825A9DAC-9316-47FA-AAFA-99AFF625711C}"/>
              </a:ext>
            </a:extLst>
          </p:cNvPr>
          <p:cNvSpPr>
            <a:spLocks noGrp="1"/>
          </p:cNvSpPr>
          <p:nvPr>
            <p:ph idx="1"/>
          </p:nvPr>
        </p:nvSpPr>
        <p:spPr>
          <a:xfrm>
            <a:off x="1451578" y="2015734"/>
            <a:ext cx="3853649" cy="3450613"/>
          </a:xfrm>
        </p:spPr>
        <p:txBody>
          <a:bodyPr>
            <a:normAutofit/>
          </a:bodyPr>
          <a:lstStyle/>
          <a:p>
            <a:pPr marL="0" indent="0">
              <a:buNone/>
            </a:pPr>
            <a:endParaRPr lang="en-US" b="1" dirty="0"/>
          </a:p>
          <a:p>
            <a:pPr marL="0" indent="0" algn="ctr">
              <a:buNone/>
            </a:pPr>
            <a:r>
              <a:rPr lang="en-US" b="1" dirty="0"/>
              <a:t>Romans 7:13-8:11</a:t>
            </a:r>
            <a:endParaRPr lang="en-US" dirty="0"/>
          </a:p>
          <a:p>
            <a:pPr marL="0" indent="0" algn="ctr">
              <a:buNone/>
            </a:pPr>
            <a:r>
              <a:rPr lang="en-US" sz="1600" dirty="0">
                <a:hlinkClick r:id="rId2"/>
              </a:rPr>
              <a:t>https://youtu.be/HHBkpSz2go0</a:t>
            </a:r>
            <a:endParaRPr lang="en-US" sz="1600" dirty="0"/>
          </a:p>
          <a:p>
            <a:pPr marL="0" indent="0" algn="ctr">
              <a:buNone/>
            </a:pPr>
            <a:r>
              <a:rPr lang="en-US" b="1" dirty="0"/>
              <a:t>Romans 8:31-9:13</a:t>
            </a:r>
          </a:p>
          <a:p>
            <a:pPr marL="0" indent="0" algn="ctr">
              <a:buNone/>
            </a:pPr>
            <a:r>
              <a:rPr lang="en-US" sz="1600" dirty="0">
                <a:hlinkClick r:id="rId3"/>
              </a:rPr>
              <a:t>https://youtu.be/J9IY08eNA1s</a:t>
            </a:r>
            <a:endParaRPr lang="en-US" sz="1600" dirty="0"/>
          </a:p>
          <a:p>
            <a:pPr marL="0" indent="0" algn="ctr">
              <a:buNone/>
            </a:pPr>
            <a:r>
              <a:rPr lang="en-US" b="1" dirty="0"/>
              <a:t>Romans 10:1-21</a:t>
            </a:r>
          </a:p>
          <a:p>
            <a:pPr marL="0" indent="0" algn="ctr">
              <a:buNone/>
            </a:pPr>
            <a:r>
              <a:rPr lang="en-US" sz="1600" dirty="0">
                <a:hlinkClick r:id="rId4"/>
              </a:rPr>
              <a:t>https://youtu.be/TfTyBs3CbuI</a:t>
            </a:r>
            <a:endParaRPr lang="en-US" sz="1600" dirty="0"/>
          </a:p>
          <a:p>
            <a:pPr marL="0" indent="0" algn="ctr">
              <a:buNone/>
            </a:pPr>
            <a:endParaRPr lang="en-US" sz="1600" dirty="0"/>
          </a:p>
          <a:p>
            <a:endParaRPr lang="en-US" dirty="0"/>
          </a:p>
        </p:txBody>
      </p:sp>
      <p:pic>
        <p:nvPicPr>
          <p:cNvPr id="10" name="Picture 9">
            <a:extLst>
              <a:ext uri="{FF2B5EF4-FFF2-40B4-BE49-F238E27FC236}">
                <a16:creationId xmlns:a16="http://schemas.microsoft.com/office/drawing/2014/main" id="{3A75B398-3A86-4573-AE3D-F48F63C74219}"/>
              </a:ext>
            </a:extLst>
          </p:cNvPr>
          <p:cNvPicPr>
            <a:picLocks noChangeAspect="1"/>
          </p:cNvPicPr>
          <p:nvPr/>
        </p:nvPicPr>
        <p:blipFill>
          <a:blip r:embed="rId5"/>
          <a:stretch>
            <a:fillRect/>
          </a:stretch>
        </p:blipFill>
        <p:spPr>
          <a:xfrm>
            <a:off x="8351753" y="3873632"/>
            <a:ext cx="2391342" cy="1542415"/>
          </a:xfrm>
          <a:prstGeom prst="rect">
            <a:avLst/>
          </a:prstGeom>
        </p:spPr>
      </p:pic>
      <p:pic>
        <p:nvPicPr>
          <p:cNvPr id="4" name="Picture 3" descr="A close up of a sign&#10;&#10;Description automatically generated">
            <a:extLst>
              <a:ext uri="{FF2B5EF4-FFF2-40B4-BE49-F238E27FC236}">
                <a16:creationId xmlns:a16="http://schemas.microsoft.com/office/drawing/2014/main" id="{CDE57BE6-0FF0-4733-A273-BC4A9D8B07A3}"/>
              </a:ext>
            </a:extLst>
          </p:cNvPr>
          <p:cNvPicPr>
            <a:picLocks noChangeAspect="1"/>
          </p:cNvPicPr>
          <p:nvPr/>
        </p:nvPicPr>
        <p:blipFill>
          <a:blip r:embed="rId6"/>
          <a:stretch>
            <a:fillRect/>
          </a:stretch>
        </p:blipFill>
        <p:spPr>
          <a:xfrm>
            <a:off x="5847100" y="2042188"/>
            <a:ext cx="2289909" cy="1643010"/>
          </a:xfrm>
          <a:prstGeom prst="rect">
            <a:avLst/>
          </a:prstGeom>
        </p:spPr>
      </p:pic>
      <p:pic>
        <p:nvPicPr>
          <p:cNvPr id="15" name="Content Placeholder 11" descr="A picture containing person, sitting, laptop, indoor&#10;&#10;Description automatically generated">
            <a:extLst>
              <a:ext uri="{FF2B5EF4-FFF2-40B4-BE49-F238E27FC236}">
                <a16:creationId xmlns:a16="http://schemas.microsoft.com/office/drawing/2014/main" id="{D4D5CB24-6DFE-44AB-AF66-4A706D17636E}"/>
              </a:ext>
            </a:extLst>
          </p:cNvPr>
          <p:cNvPicPr>
            <a:picLocks noChangeAspect="1"/>
          </p:cNvPicPr>
          <p:nvPr/>
        </p:nvPicPr>
        <p:blipFill rotWithShape="1">
          <a:blip r:embed="rId7"/>
          <a:srcRect l="18442" r="17443"/>
          <a:stretch/>
        </p:blipFill>
        <p:spPr>
          <a:xfrm>
            <a:off x="6165847" y="3823335"/>
            <a:ext cx="1652416" cy="1643010"/>
          </a:xfrm>
          <a:prstGeom prst="rect">
            <a:avLst/>
          </a:prstGeom>
        </p:spPr>
      </p:pic>
      <p:pic>
        <p:nvPicPr>
          <p:cNvPr id="6" name="Picture 5" descr="A close up of a sign&#10;&#10;Description automatically generated">
            <a:extLst>
              <a:ext uri="{FF2B5EF4-FFF2-40B4-BE49-F238E27FC236}">
                <a16:creationId xmlns:a16="http://schemas.microsoft.com/office/drawing/2014/main" id="{DF9FD662-1F15-48F9-A736-6D96C9658BD8}"/>
              </a:ext>
            </a:extLst>
          </p:cNvPr>
          <p:cNvPicPr>
            <a:picLocks noChangeAspect="1"/>
          </p:cNvPicPr>
          <p:nvPr/>
        </p:nvPicPr>
        <p:blipFill>
          <a:blip r:embed="rId8"/>
          <a:stretch>
            <a:fillRect/>
          </a:stretch>
        </p:blipFill>
        <p:spPr>
          <a:xfrm>
            <a:off x="8442505" y="2045545"/>
            <a:ext cx="2297917" cy="1643011"/>
          </a:xfrm>
          <a:prstGeom prst="rect">
            <a:avLst/>
          </a:prstGeom>
        </p:spPr>
      </p:pic>
    </p:spTree>
    <p:extLst>
      <p:ext uri="{BB962C8B-B14F-4D97-AF65-F5344CB8AC3E}">
        <p14:creationId xmlns:p14="http://schemas.microsoft.com/office/powerpoint/2010/main" val="30100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44">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47" name="Straight Connector 46">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AD5055-7848-483A-9DFE-DA8CE165D1AA}"/>
              </a:ext>
            </a:extLst>
          </p:cNvPr>
          <p:cNvSpPr>
            <a:spLocks noGrp="1"/>
          </p:cNvSpPr>
          <p:nvPr>
            <p:ph type="title"/>
          </p:nvPr>
        </p:nvSpPr>
        <p:spPr>
          <a:xfrm>
            <a:off x="1776729" y="4599992"/>
            <a:ext cx="8643011" cy="597159"/>
          </a:xfrm>
        </p:spPr>
        <p:txBody>
          <a:bodyPr vert="horz" lIns="91440" tIns="45720" rIns="91440" bIns="0" rtlCol="0" anchor="b">
            <a:noAutofit/>
          </a:bodyPr>
          <a:lstStyle/>
          <a:p>
            <a:r>
              <a:rPr lang="en-US" sz="1200" dirty="0"/>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a:t>
            </a:r>
            <a:br>
              <a:rPr lang="en-US" sz="1200" dirty="0"/>
            </a:br>
            <a:r>
              <a:rPr lang="en-US" sz="1200" dirty="0"/>
              <a:t>Joshua 24:15</a:t>
            </a:r>
          </a:p>
        </p:txBody>
      </p:sp>
      <p:pic>
        <p:nvPicPr>
          <p:cNvPr id="9" name="Content Placeholder 8">
            <a:extLst>
              <a:ext uri="{FF2B5EF4-FFF2-40B4-BE49-F238E27FC236}">
                <a16:creationId xmlns:a16="http://schemas.microsoft.com/office/drawing/2014/main" id="{140B8F6C-C6FA-4865-86F5-BAC7076A41F0}"/>
              </a:ext>
            </a:extLst>
          </p:cNvPr>
          <p:cNvPicPr>
            <a:picLocks noGrp="1" noChangeAspect="1"/>
          </p:cNvPicPr>
          <p:nvPr>
            <p:ph idx="1"/>
          </p:nvPr>
        </p:nvPicPr>
        <p:blipFill rotWithShape="1">
          <a:blip r:embed="rId3"/>
          <a:srcRect t="9709" r="-1" b="7262"/>
          <a:stretch/>
        </p:blipFill>
        <p:spPr>
          <a:xfrm>
            <a:off x="2849117" y="643992"/>
            <a:ext cx="6492641" cy="3652214"/>
          </a:xfrm>
          <a:prstGeom prst="rect">
            <a:avLst/>
          </a:prstGeom>
        </p:spPr>
      </p:pic>
    </p:spTree>
    <p:extLst>
      <p:ext uri="{BB962C8B-B14F-4D97-AF65-F5344CB8AC3E}">
        <p14:creationId xmlns:p14="http://schemas.microsoft.com/office/powerpoint/2010/main" val="409058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sitting&#10;&#10;Description automatically generated">
            <a:extLst>
              <a:ext uri="{FF2B5EF4-FFF2-40B4-BE49-F238E27FC236}">
                <a16:creationId xmlns:a16="http://schemas.microsoft.com/office/drawing/2014/main" id="{A777E287-B5F0-4DF5-B2B6-8F9C697B8AF9}"/>
              </a:ext>
            </a:extLst>
          </p:cNvPr>
          <p:cNvPicPr>
            <a:picLocks noChangeAspect="1"/>
          </p:cNvPicPr>
          <p:nvPr/>
        </p:nvPicPr>
        <p:blipFill rotWithShape="1">
          <a:blip r:embed="rId2">
            <a:alphaModFix amt="50000"/>
          </a:blip>
          <a:srcRect l="2"/>
          <a:stretch/>
        </p:blipFill>
        <p:spPr>
          <a:xfrm>
            <a:off x="0" y="0"/>
            <a:ext cx="12192000" cy="6858000"/>
          </a:xfrm>
          <a:prstGeom prst="rect">
            <a:avLst/>
          </a:prstGeom>
        </p:spPr>
      </p:pic>
      <p:sp>
        <p:nvSpPr>
          <p:cNvPr id="4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6" name="Rectangle 4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730FAA0-1E0D-4C8E-8C68-72BD674A8F28}"/>
              </a:ext>
            </a:extLst>
          </p:cNvPr>
          <p:cNvSpPr>
            <a:spLocks noGrp="1"/>
          </p:cNvSpPr>
          <p:nvPr>
            <p:ph type="title"/>
          </p:nvPr>
        </p:nvSpPr>
        <p:spPr>
          <a:xfrm>
            <a:off x="1130271" y="1193800"/>
            <a:ext cx="3193050" cy="4699000"/>
          </a:xfrm>
        </p:spPr>
        <p:txBody>
          <a:bodyPr anchor="ctr">
            <a:normAutofit/>
          </a:bodyPr>
          <a:lstStyle/>
          <a:p>
            <a:r>
              <a:rPr lang="en-US" dirty="0"/>
              <a:t>For the full study in Romans </a:t>
            </a:r>
            <a:br>
              <a:rPr lang="en-US" dirty="0"/>
            </a:br>
            <a:r>
              <a:rPr lang="en-US" dirty="0"/>
              <a:t>&amp; </a:t>
            </a:r>
            <a:br>
              <a:rPr lang="en-US" dirty="0"/>
            </a:br>
            <a:r>
              <a:rPr lang="en-US" dirty="0"/>
              <a:t>other books of the Bible</a:t>
            </a:r>
          </a:p>
        </p:txBody>
      </p:sp>
      <p:cxnSp>
        <p:nvCxnSpPr>
          <p:cNvPr id="55" name="Straight Connector 4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4BE6FD-C30D-4A54-B75A-67961DF61A96}"/>
              </a:ext>
            </a:extLst>
          </p:cNvPr>
          <p:cNvSpPr>
            <a:spLocks noGrp="1"/>
          </p:cNvSpPr>
          <p:nvPr>
            <p:ph idx="1"/>
          </p:nvPr>
        </p:nvSpPr>
        <p:spPr>
          <a:xfrm>
            <a:off x="4976636" y="1193800"/>
            <a:ext cx="6085091" cy="4699000"/>
          </a:xfrm>
        </p:spPr>
        <p:txBody>
          <a:bodyPr anchor="ctr">
            <a:normAutofit/>
          </a:bodyPr>
          <a:lstStyle/>
          <a:p>
            <a:endParaRPr lang="en-US" dirty="0">
              <a:hlinkClick r:id="rId3">
                <a:extLst>
                  <a:ext uri="{A12FA001-AC4F-418D-AE19-62706E023703}">
                    <ahyp:hlinkClr xmlns:ahyp="http://schemas.microsoft.com/office/drawing/2018/hyperlinkcolor" val="tx"/>
                  </a:ext>
                </a:extLst>
              </a:hlinkClick>
            </a:endParaRPr>
          </a:p>
          <a:p>
            <a:endParaRPr lang="en-US" dirty="0">
              <a:hlinkClick r:id="rId3">
                <a:extLst>
                  <a:ext uri="{A12FA001-AC4F-418D-AE19-62706E023703}">
                    <ahyp:hlinkClr xmlns:ahyp="http://schemas.microsoft.com/office/drawing/2018/hyperlinkcolor" val="tx"/>
                  </a:ext>
                </a:extLst>
              </a:hlinkClick>
            </a:endParaRPr>
          </a:p>
          <a:p>
            <a:endParaRPr lang="en-US" dirty="0">
              <a:hlinkClick r:id="rId3">
                <a:extLst>
                  <a:ext uri="{A12FA001-AC4F-418D-AE19-62706E023703}">
                    <ahyp:hlinkClr xmlns:ahyp="http://schemas.microsoft.com/office/drawing/2018/hyperlinkcolor" val="tx"/>
                  </a:ext>
                </a:extLst>
              </a:hlinkClick>
            </a:endParaRPr>
          </a:p>
          <a:p>
            <a:endParaRPr lang="en-US" dirty="0">
              <a:hlinkClick r:id="rId3">
                <a:extLst>
                  <a:ext uri="{A12FA001-AC4F-418D-AE19-62706E023703}">
                    <ahyp:hlinkClr xmlns:ahyp="http://schemas.microsoft.com/office/drawing/2018/hyperlinkcolor" val="tx"/>
                  </a:ext>
                </a:extLst>
              </a:hlinkClick>
            </a:endParaRPr>
          </a:p>
          <a:p>
            <a:pPr marL="0" indent="0">
              <a:buNone/>
            </a:pPr>
            <a:r>
              <a:rPr lang="en-US" dirty="0">
                <a:hlinkClick r:id="rId3">
                  <a:extLst>
                    <a:ext uri="{A12FA001-AC4F-418D-AE19-62706E023703}">
                      <ahyp:hlinkClr xmlns:ahyp="http://schemas.microsoft.com/office/drawing/2018/hyperlinkcolor" val="tx"/>
                    </a:ext>
                  </a:extLst>
                </a:hlinkClick>
              </a:rPr>
              <a:t>https://www.youtube.com/channel/UCT8fi6XUXNBtaQ0hWr9D5pA/videos?app=desktop</a:t>
            </a:r>
            <a:endParaRPr lang="en-US" dirty="0"/>
          </a:p>
        </p:txBody>
      </p:sp>
      <p:sp>
        <p:nvSpPr>
          <p:cNvPr id="56"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397706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2</TotalTime>
  <Words>236</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Rockwell</vt:lpstr>
      <vt:lpstr>Gallery</vt:lpstr>
      <vt:lpstr>The Free Gift  </vt:lpstr>
      <vt:lpstr>The Inherent Simplicity of  the Gospel Message &amp;  Full Teachings in the book of Romans</vt:lpstr>
      <vt:lpstr>Dr. Andy Woods the gospel shared in its inherent simplicity </vt:lpstr>
      <vt:lpstr> Teachings by Pastor Chris Quintana </vt:lpstr>
      <vt:lpstr> Pastor Chris Quintana  </vt:lpstr>
      <vt:lpstr> Pastor Chris Quintana  </vt:lpstr>
      <vt:lpstr> Pastor Chris Quintana </vt:lpstr>
      <vt:lpstr>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Joshua 24:15</vt:lpstr>
      <vt:lpstr>For the full study in Romans  &amp;  other books of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Free Gift  </dc:title>
  <dc:creator>craig lane</dc:creator>
  <cp:lastModifiedBy>craig lane</cp:lastModifiedBy>
  <cp:revision>1</cp:revision>
  <dcterms:created xsi:type="dcterms:W3CDTF">2019-08-08T22:56:50Z</dcterms:created>
  <dcterms:modified xsi:type="dcterms:W3CDTF">2019-08-08T22:59:22Z</dcterms:modified>
</cp:coreProperties>
</file>