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64" r:id="rId3"/>
    <p:sldId id="257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39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5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8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4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2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5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0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9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ightofdeception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kxQ0D5BtWE" TargetMode="External"/><Relationship Id="rId2" Type="http://schemas.openxmlformats.org/officeDocument/2006/relationships/hyperlink" Target="https://youtu.be/vn0FOzXp0L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H6be1F2sTI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XbZ7L62gE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g7P9TaXJLs" TargetMode="External"/><Relationship Id="rId5" Type="http://schemas.openxmlformats.org/officeDocument/2006/relationships/hyperlink" Target="https://www.youtube.com/watch?v=wE6UzqS4tVs" TargetMode="External"/><Relationship Id="rId4" Type="http://schemas.openxmlformats.org/officeDocument/2006/relationships/hyperlink" Target="https://www.youtube.com/watch?v=RB5kb6wRcM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ightofdeception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etal fence&#10;&#10;Description automatically generated">
            <a:extLst>
              <a:ext uri="{FF2B5EF4-FFF2-40B4-BE49-F238E27FC236}">
                <a16:creationId xmlns:a16="http://schemas.microsoft.com/office/drawing/2014/main" id="{CF9FB36A-79A0-4675-969D-D361D5075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24" b="20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7606E-E842-4C40-94AD-C54B9D989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90" y="2621902"/>
            <a:ext cx="9218645" cy="709127"/>
          </a:xfrm>
          <a:solidFill>
            <a:schemeClr val="bg1">
              <a:alpha val="7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Standing Fast in the last 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97D8B-1AE2-4BE4-83C4-0B362BA5C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10743"/>
            <a:ext cx="6801612" cy="2435289"/>
          </a:xfrm>
        </p:spPr>
        <p:txBody>
          <a:bodyPr>
            <a:noAutofit/>
          </a:bodyPr>
          <a:lstStyle/>
          <a:p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Uncompromising Word</a:t>
            </a:r>
          </a:p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 Urgent Call to a Serious Faith</a:t>
            </a:r>
            <a:br>
              <a:rPr lang="en-US" dirty="0"/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7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A87C171-3F7A-4F7C-8733-CAA43948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A5D67-3BB2-4950-A0E0-5A7BE2E8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Table of contents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D6742B-C039-4862-8F83-6F915692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Standing Fast in the Last Days-Warren Smith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>
                <a:solidFill>
                  <a:schemeClr val="accent1"/>
                </a:solidFill>
              </a:rPr>
              <a:t>video clip-</a:t>
            </a:r>
            <a:r>
              <a:rPr lang="en-US" sz="2400" b="1" dirty="0">
                <a:solidFill>
                  <a:srgbClr val="00B0F0"/>
                </a:solidFill>
              </a:rPr>
              <a:t>full program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dirty="0"/>
              <a:t>The Uncompromising Word-Pastor Chris Quintana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An Urgent Call to a Serious Faith-Dave Hunt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</a:rPr>
              <a:t>2 Timothy 3:16-17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1"/>
                </a:solidFill>
              </a:rPr>
              <a:t>The Light of Deception</a:t>
            </a:r>
            <a:endParaRPr lang="en-US" sz="3200" i="1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0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26BE-7AA4-47FA-BDB4-A6B38014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6083129" cy="4231810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Standing Fast in the Last Days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414E7-4554-4197-B439-C5B39C619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5083628"/>
            <a:ext cx="6083129" cy="132556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https://youtu.be/vn0FOzXp0L0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/>
              <a:t> </a:t>
            </a:r>
            <a:r>
              <a:rPr lang="en-US" dirty="0">
                <a:hlinkClick r:id="rId3"/>
              </a:rPr>
              <a:t>https://youtu.be/wkxQ0D5BtWE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29351301-6896-41D0-96BE-9FAD67229B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7202"/>
          <a:stretch/>
        </p:blipFill>
        <p:spPr>
          <a:xfrm>
            <a:off x="8017424" y="1122807"/>
            <a:ext cx="304495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5E32-5EA0-4E12-9CB2-7834539A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4872"/>
            <a:ext cx="3535960" cy="1831568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2000" dirty="0"/>
              <a:t>The Uncompromising Word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Pastor </a:t>
            </a:r>
            <a:br>
              <a:rPr lang="en-US" sz="2000" dirty="0"/>
            </a:br>
            <a:r>
              <a:rPr lang="en-US" sz="2000" dirty="0"/>
              <a:t>Chris Quintana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7BBE7-A177-4CE8-855C-04353A091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352544"/>
            <a:ext cx="3601616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hlinkClick r:id="rId2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https://youtu.be/H6be1F2sTIM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8690595-F753-4434-A6D5-6015E9E7D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835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C79606D-8034-4456-82E9-4ED01DE88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6295" b="492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6AE42-B4BF-43EB-8258-1C77E56A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880844"/>
            <a:ext cx="9253057" cy="175720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An Urgent Call to a Serious faith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077486-CBBF-449A-8424-A253AB41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718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/>
              <a:t>Part 1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i="1" u="sng" dirty="0">
                <a:hlinkClick r:id="rId3"/>
              </a:rPr>
              <a:t>https://www.youtube.com/watch?v=BXbZ7L62gE8</a:t>
            </a:r>
            <a:r>
              <a:rPr lang="en-US" sz="2000" dirty="0"/>
              <a:t> 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/>
              <a:t>Part 2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i="1" u="sng" dirty="0">
                <a:hlinkClick r:id="rId4"/>
              </a:rPr>
              <a:t>https://www.youtube.com/watch?v=RB5kb6wRcMI</a:t>
            </a:r>
            <a:endParaRPr lang="en-US" sz="2000" i="1" u="sng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/>
              <a:t>Part 3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i="1" u="sng" dirty="0">
                <a:hlinkClick r:id="rId5"/>
              </a:rPr>
              <a:t>https://www.youtube.com/watch?v=wE6UzqS4tVs</a:t>
            </a:r>
            <a:endParaRPr lang="en-US" sz="2000" i="1" u="sng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/>
              <a:t>Part 4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i="1" u="sng" dirty="0">
                <a:hlinkClick r:id="rId6"/>
              </a:rPr>
              <a:t>https://www.youtube.com/watch?v=Yg7P9TaXJLs</a:t>
            </a:r>
            <a:endParaRPr lang="en-US" sz="2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dirty="0"/>
              <a:t>By Dave Hunt</a:t>
            </a:r>
          </a:p>
        </p:txBody>
      </p:sp>
    </p:spTree>
    <p:extLst>
      <p:ext uri="{BB962C8B-B14F-4D97-AF65-F5344CB8AC3E}">
        <p14:creationId xmlns:p14="http://schemas.microsoft.com/office/powerpoint/2010/main" val="543001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1944-0119-431F-8011-CF57E300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2386744"/>
            <a:ext cx="5928358" cy="16459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2 Timothy 3:16-17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6BF4F-EDBB-45BA-9133-DDB3153C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8969" y="4352544"/>
            <a:ext cx="5928358" cy="12398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en-US" dirty="0"/>
              <a:t>All Scripture </a:t>
            </a:r>
            <a:r>
              <a:rPr lang="en-US" i="1" dirty="0"/>
              <a:t>is</a:t>
            </a:r>
            <a:r>
              <a:rPr lang="en-US" dirty="0"/>
              <a:t> given by inspiration of God, and </a:t>
            </a:r>
            <a:r>
              <a:rPr lang="en-US" i="1" dirty="0"/>
              <a:t>is</a:t>
            </a:r>
            <a:r>
              <a:rPr lang="en-US" dirty="0"/>
              <a:t> profitable for doctrine, for reproof, for correction, for instruction in righteousness, that the man of God may be complete, thoroughly equipped for every good work.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A picture containing table, vase, indoor, sitting&#10;&#10;Description automatically generated">
            <a:extLst>
              <a:ext uri="{FF2B5EF4-FFF2-40B4-BE49-F238E27FC236}">
                <a16:creationId xmlns:a16="http://schemas.microsoft.com/office/drawing/2014/main" id="{C3D7EDF3-5A36-4342-A4A4-5E9879F8C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1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3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BEF3F1-2817-4593-8575-BCF2AAB4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03F30-EBE8-4739-9E58-8070236AC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23" b="18386"/>
          <a:stretch/>
        </p:blipFill>
        <p:spPr>
          <a:xfrm>
            <a:off x="970788" y="969264"/>
            <a:ext cx="10250424" cy="4919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F9A2C9-7772-4A25-A286-C89751B17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noFill/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19CB8-BB7A-4D86-AACE-3E96975678AB}"/>
              </a:ext>
            </a:extLst>
          </p:cNvPr>
          <p:cNvSpPr/>
          <p:nvPr/>
        </p:nvSpPr>
        <p:spPr>
          <a:xfrm>
            <a:off x="4277746" y="3244334"/>
            <a:ext cx="3636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The Light of Deception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https://www.thelightofdeception.com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733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Standing Fast in the last days</vt:lpstr>
      <vt:lpstr>Table of contents</vt:lpstr>
      <vt:lpstr> Standing Fast in the Last Days </vt:lpstr>
      <vt:lpstr>The Uncompromising Word  Pastor  Chris Quintana</vt:lpstr>
      <vt:lpstr>An Urgent Call to a Serious faith</vt:lpstr>
      <vt:lpstr> 2 Timothy 3:16-17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Fast in the last days</dc:title>
  <dc:creator>craig lane</dc:creator>
  <cp:lastModifiedBy>craig lane</cp:lastModifiedBy>
  <cp:revision>2</cp:revision>
  <dcterms:created xsi:type="dcterms:W3CDTF">2019-08-01T22:57:20Z</dcterms:created>
  <dcterms:modified xsi:type="dcterms:W3CDTF">2019-08-01T23:04:19Z</dcterms:modified>
</cp:coreProperties>
</file>