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8" r:id="rId4"/>
    <p:sldId id="259" r:id="rId5"/>
    <p:sldId id="261" r:id="rId6"/>
    <p:sldId id="262" r:id="rId7"/>
    <p:sldId id="273" r:id="rId8"/>
    <p:sldId id="281" r:id="rId9"/>
    <p:sldId id="263" r:id="rId10"/>
    <p:sldId id="280" r:id="rId11"/>
    <p:sldId id="264" r:id="rId12"/>
    <p:sldId id="265" r:id="rId13"/>
    <p:sldId id="266" r:id="rId14"/>
    <p:sldId id="274" r:id="rId15"/>
    <p:sldId id="267" r:id="rId16"/>
    <p:sldId id="268" r:id="rId17"/>
    <p:sldId id="275" r:id="rId18"/>
    <p:sldId id="270" r:id="rId19"/>
    <p:sldId id="272" r:id="rId20"/>
    <p:sldId id="271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HBVHEXFS-7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wikipedia.org/wiki/Globaliza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en.wikipedia.org/wiki/Universal_(metaphysics)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ristian_denominations" TargetMode="External"/><Relationship Id="rId2" Type="http://schemas.openxmlformats.org/officeDocument/2006/relationships/hyperlink" Target="https://en.wikipedia.org/wiki/Christi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osFi5ckkgW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subsplash.com/ccappletonmedia/lb/mi/+wr6b54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pedia.org/" TargetMode="External"/><Relationship Id="rId3" Type="http://schemas.openxmlformats.org/officeDocument/2006/relationships/hyperlink" Target="http://www.agendadocumentary.com/store/p5/NEW!_AGENDA_CHART_POSTERS.html" TargetMode="External"/><Relationship Id="rId7" Type="http://schemas.openxmlformats.org/officeDocument/2006/relationships/hyperlink" Target="http://regionalinterfaith.org.au/?tag=geneva" TargetMode="External"/><Relationship Id="rId2" Type="http://schemas.openxmlformats.org/officeDocument/2006/relationships/hyperlink" Target="https://gohaitimission.web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gionalinterfaith.org.au/?p=1592" TargetMode="External"/><Relationship Id="rId5" Type="http://schemas.openxmlformats.org/officeDocument/2006/relationships/hyperlink" Target="https://www.leeds.ac.uk/arts/news/article/4821/keeping_faith_in_2030_religions_and_the_sustainable_development_goals" TargetMode="External"/><Relationship Id="rId4" Type="http://schemas.openxmlformats.org/officeDocument/2006/relationships/hyperlink" Target="https://christiantoday.com.au/news/the-2030-agenda-one-world-government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m.youtube.com/watch?sns=fb&amp;fbclid=IwAR08tPYGepHpYoMna3Et4icL_uEWyfiLu2oSM0_x80LKtzeHHzF9dmqcznk&amp;v=6Bah0JlwVRA" TargetMode="External"/><Relationship Id="rId3" Type="http://schemas.openxmlformats.org/officeDocument/2006/relationships/hyperlink" Target="https://standupforthetruth.com/2018/11/one-world-religion-and-liberal-christian-contradictions/" TargetMode="External"/><Relationship Id="rId7" Type="http://schemas.openxmlformats.org/officeDocument/2006/relationships/hyperlink" Target="https://www.lighthousetrailsresearch.com/blog/?p=29115&amp;fbclid=IwAR1ue1KpmUQR0rs0qrYNbmEkCCu6ccg9xayCxk4HT32I48pCimHYmWMqFxA" TargetMode="External"/><Relationship Id="rId2" Type="http://schemas.openxmlformats.org/officeDocument/2006/relationships/hyperlink" Target="https://www.lighthousetrailsresearch.com/blog/?p=29041&amp;fbclid=IwAR2XcoebbTD-nO1EvgmcuH7CqtBiKDGV2zmBtsqpRkNvLKVGxTQGxZ23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D8MQKJN3ng" TargetMode="External"/><Relationship Id="rId5" Type="http://schemas.openxmlformats.org/officeDocument/2006/relationships/hyperlink" Target="https://www.lighthousetrailsresearch.com/blog/?p=28930" TargetMode="External"/><Relationship Id="rId4" Type="http://schemas.openxmlformats.org/officeDocument/2006/relationships/hyperlink" Target="https://www.lighthousetrailsresearch.com/blog/?p=29111" TargetMode="External"/><Relationship Id="rId9" Type="http://schemas.openxmlformats.org/officeDocument/2006/relationships/hyperlink" Target="https://m.youtube.com/watch?fbclid=IwAR0gGNbI8ZFnPmxR9IKD26d-1e7odlD14KdrZ4mUVgk278jhV8TGvMcv_HI&amp;sns=fb&amp;v=AEP5dWQMc2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ghthousetrailsresearch.com/blog/?p=22953&amp;fbclid=IwAR2cJtG0toD6EXJFtoIe3MqRlg7oe_HFn2qEgU-vl9A8J3voqSsj4vau2Qg" TargetMode="External"/><Relationship Id="rId3" Type="http://schemas.openxmlformats.org/officeDocument/2006/relationships/hyperlink" Target="https://m.youtube.com/watch?fbclid=IwAR1DJjRxQHUj5o6IaU5fF8SHdVLNLZ6ZP_jJsadmqSYbel-otyM9KNDEJ80&amp;sns=fb&amp;v=iA_1FAFaKts" TargetMode="External"/><Relationship Id="rId7" Type="http://schemas.openxmlformats.org/officeDocument/2006/relationships/hyperlink" Target="https://m.youtube.com/watch?fbclid=IwAR1cJCzeytR1KXA0Neu8PZCOV8zHdai5HGz6QsfmYBMd8UEt2FW8d8ssN8I&amp;feature=share&amp;v=4T8LCmpIbyo" TargetMode="External"/><Relationship Id="rId2" Type="http://schemas.openxmlformats.org/officeDocument/2006/relationships/hyperlink" Target="https://www.thebereancall.org/content/presenting-different-jesus?fbclid=IwAR0xgOsunwCPfxScVzgvsfbHMZCE9RUOmI-bUcorhxRL2uQuznHPbgOtGgs#.W0o9YGa1pMs.faceb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.youtube.com/watch?sns=fb&amp;fbclid=IwAR1-ZK96LN3FEX-RLJAsX8gz8T5bt2hbg73AQJvfHlEBUGnCpsmYyBdMtLY&amp;v=bDBoBhIqfwQ" TargetMode="External"/><Relationship Id="rId5" Type="http://schemas.openxmlformats.org/officeDocument/2006/relationships/hyperlink" Target="https://m.youtube.com/watch?v=mWvTUX9okuM&amp;fbclid=IwAR1IcvHPdgrd6ksV4YuL8l9lLlxmAwp3-tOe-UPQzwncans2M9uookmcgmc&amp;sns=fb" TargetMode="External"/><Relationship Id="rId4" Type="http://schemas.openxmlformats.org/officeDocument/2006/relationships/hyperlink" Target="https://m.youtube.com/watch?fbclid=IwAR3OfbJPqssoeKfjAxT8JhRF-6j_PibEz7PVxNsqh2bVsMPfjbHpIT2HC1g&amp;sns=fb&amp;v=WqTalGDrPE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thelightofdeception/" TargetMode="External"/><Relationship Id="rId2" Type="http://schemas.openxmlformats.org/officeDocument/2006/relationships/hyperlink" Target="http://thelightofdeception.simplesite.com/?fbclid=IwAR1NPk3JyvHe6WuqA081RfP9Kv1p2WQwfj5FNKp3xvPflK6fYPHkDfJZJo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genda-Masters-Deceit-Star-Parker/dp/B077YXB6XH" TargetMode="External"/><Relationship Id="rId2" Type="http://schemas.openxmlformats.org/officeDocument/2006/relationships/hyperlink" Target="https://www.youtube.com/watch?v=eWlHMVgXpk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vimeo.com/ondemand/agenda2mastersofdece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hK8YG8jw78" TargetMode="External"/><Relationship Id="rId2" Type="http://schemas.openxmlformats.org/officeDocument/2006/relationships/hyperlink" Target="https://youtu.be/6vhU1usr6P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jv4YpQEU1s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jfSQIpwLlKg" TargetMode="External"/><Relationship Id="rId2" Type="http://schemas.openxmlformats.org/officeDocument/2006/relationships/hyperlink" Target="https://m.youtube.com/watch?v=x30vkhMdY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youtu.be/g3q_5zYqDJ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7E9F-BA03-47FE-8926-E7FB852BF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Inside the global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1B216-07BE-483A-BCBC-C180C2204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Taking a look at global deception</a:t>
            </a:r>
          </a:p>
          <a:p>
            <a:r>
              <a:rPr lang="en-US" dirty="0"/>
              <a:t>How does the church fit 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660D7-05FA-4D56-8FCA-F1E858C0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8" y="676273"/>
            <a:ext cx="5715000" cy="250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880D5-4F6B-4BC2-8965-D059700D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Carl </a:t>
            </a:r>
            <a:r>
              <a:rPr lang="en-US" dirty="0" err="1">
                <a:effectLst/>
              </a:rPr>
              <a:t>Teichrib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short video talk on Spiritual Politics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FAF50-BCB6-474E-9AEA-57BFC86B0C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18704" y="2032030"/>
            <a:ext cx="10833879" cy="381563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https://www.youtube.com/watch?v=HBVHEXFS-78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028" name="Picture 4" descr="Image result for carl teichrib spiritual politics">
            <a:extLst>
              <a:ext uri="{FF2B5EF4-FFF2-40B4-BE49-F238E27FC236}">
                <a16:creationId xmlns:a16="http://schemas.microsoft.com/office/drawing/2014/main" id="{637661C7-08AF-4FB7-BA47-3668E0C8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43" y="259892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2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FC4F-03BE-4204-A283-48179A42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C2DED-B76B-496F-850D-2D1305A464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Globalism</a:t>
            </a:r>
            <a:r>
              <a:rPr lang="en-US" dirty="0"/>
              <a:t> is a term that has been used to refer to various systems with scope beyond the merely international, though in contemporary usage it is primarily used to refer to those that see </a:t>
            </a:r>
            <a:r>
              <a:rPr lang="en-US" dirty="0">
                <a:hlinkClick r:id="rId2" tooltip="Globalization"/>
              </a:rPr>
              <a:t>globalization</a:t>
            </a:r>
            <a:r>
              <a:rPr lang="en-US" dirty="0"/>
              <a:t> in a positive light</a:t>
            </a:r>
          </a:p>
          <a:p>
            <a:pPr algn="ctr"/>
            <a:endParaRPr lang="en-US" dirty="0"/>
          </a:p>
        </p:txBody>
      </p:sp>
      <p:pic>
        <p:nvPicPr>
          <p:cNvPr id="7" name="officeArt object" descr="World War III: The Globalists vs. the Nationalists â The Millennium Report">
            <a:extLst>
              <a:ext uri="{FF2B5EF4-FFF2-40B4-BE49-F238E27FC236}">
                <a16:creationId xmlns:a16="http://schemas.microsoft.com/office/drawing/2014/main" id="{3E26C82E-C5D7-45FD-8DD1-0B9A7A038E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95424" y="3571875"/>
            <a:ext cx="4200525" cy="221932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53318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9B33-7D55-44F9-BFA7-094A9B3D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74AB6-F006-44FD-8C38-3C713D7CE6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Universalism</a:t>
            </a:r>
            <a:r>
              <a:rPr lang="en-US" dirty="0"/>
              <a:t> is a theological and philosophical concept that some ideas have </a:t>
            </a:r>
            <a:r>
              <a:rPr lang="en-US" dirty="0">
                <a:hlinkClick r:id="rId2" tooltip="Universal (metaphysics)"/>
              </a:rPr>
              <a:t>universal</a:t>
            </a:r>
            <a:r>
              <a:rPr lang="en-US" dirty="0"/>
              <a:t> application or applicability</a:t>
            </a:r>
          </a:p>
          <a:p>
            <a:r>
              <a:rPr lang="en-US" dirty="0"/>
              <a:t>A community that calls itself </a:t>
            </a:r>
            <a:r>
              <a:rPr lang="en-US" i="1" dirty="0"/>
              <a:t>universalist</a:t>
            </a:r>
            <a:r>
              <a:rPr lang="en-US" dirty="0"/>
              <a:t> may emphasize the universal principles of most religions and accept others in an inclusive manner </a:t>
            </a:r>
          </a:p>
          <a:p>
            <a:pPr algn="ctr"/>
            <a:endParaRPr lang="en-US" dirty="0"/>
          </a:p>
        </p:txBody>
      </p:sp>
      <p:pic>
        <p:nvPicPr>
          <p:cNvPr id="7" name="officeArt object" descr="Image result for universalism religion logo">
            <a:extLst>
              <a:ext uri="{FF2B5EF4-FFF2-40B4-BE49-F238E27FC236}">
                <a16:creationId xmlns:a16="http://schemas.microsoft.com/office/drawing/2014/main" id="{28DBAFA2-E83C-4A2D-8202-BACD854D9C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60852" y="4079145"/>
            <a:ext cx="2469670" cy="21603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2871787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507E-47A1-4979-9112-B6F12DE0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Ecumenism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6B384-4346-4842-B33F-E57221DCEF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term "</a:t>
            </a:r>
            <a:r>
              <a:rPr lang="en-US" b="1" dirty="0"/>
              <a:t>ecumenism</a:t>
            </a:r>
            <a:r>
              <a:rPr lang="en-US" dirty="0"/>
              <a:t>" refers to efforts by </a:t>
            </a:r>
            <a:r>
              <a:rPr lang="en-US" dirty="0">
                <a:hlinkClick r:id="rId2" tooltip="Christian"/>
              </a:rPr>
              <a:t>Christians</a:t>
            </a:r>
            <a:r>
              <a:rPr lang="en-US" dirty="0"/>
              <a:t> of different Church traditions to develop closer relationships and better understandings</a:t>
            </a:r>
          </a:p>
          <a:p>
            <a:r>
              <a:rPr lang="en-US" dirty="0"/>
              <a:t>The term is also often used to refer to efforts towards the visible and organic unity of different </a:t>
            </a:r>
            <a:r>
              <a:rPr lang="en-US" dirty="0">
                <a:hlinkClick r:id="rId3" tooltip="Christian denominations"/>
              </a:rPr>
              <a:t>Christian denominations</a:t>
            </a:r>
            <a:r>
              <a:rPr lang="en-US" dirty="0"/>
              <a:t> in some form</a:t>
            </a:r>
          </a:p>
          <a:p>
            <a:pPr algn="ctr"/>
            <a:endParaRPr lang="en-US" dirty="0"/>
          </a:p>
        </p:txBody>
      </p:sp>
      <p:pic>
        <p:nvPicPr>
          <p:cNvPr id="7" name="officeArt object" descr="C:\Users\The Lane\AppData\Local\Microsoft\Windows\INetCache\Content.MSO\4E1C3B7F.tmp">
            <a:extLst>
              <a:ext uri="{FF2B5EF4-FFF2-40B4-BE49-F238E27FC236}">
                <a16:creationId xmlns:a16="http://schemas.microsoft.com/office/drawing/2014/main" id="{01AD59D6-A0D0-4A2D-95F0-7A26297990E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09712" y="4079145"/>
            <a:ext cx="4171950" cy="17120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37542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DBFE-75C0-4587-8B81-982BE142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Amir </a:t>
            </a:r>
            <a:r>
              <a:rPr lang="en-US" b="1" dirty="0" err="1"/>
              <a:t>Tsarfati</a:t>
            </a:r>
            <a:br>
              <a:rPr lang="en-US" b="1" dirty="0"/>
            </a:br>
            <a:r>
              <a:rPr lang="en-US" b="1" dirty="0"/>
              <a:t>Europe: Closer to the Anti Christ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3336-2F44-4A54-B639-34F1CB0B79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 https://youtu.be/osFi5ckkgWo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83B32-F410-45BE-A72E-EB1259A04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3" y="2814637"/>
            <a:ext cx="4343400" cy="29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28AB-967C-4636-A957-5D71A80A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church fit in?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92C904-925C-40D2-A24C-FD52519A38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Revelation 17:1-18 Describes a time that looks much like the churches of today</a:t>
            </a:r>
          </a:p>
          <a:p>
            <a:pPr marL="0" indent="0" algn="ctr">
              <a:buNone/>
            </a:pPr>
            <a:r>
              <a:rPr lang="en-US" sz="2800" dirty="0"/>
              <a:t>How did we get here?</a:t>
            </a:r>
          </a:p>
          <a:p>
            <a:r>
              <a:rPr lang="en-US" sz="1900" b="1" dirty="0">
                <a:latin typeface="Castellar" panose="020A0402060406010301" pitchFamily="18" charset="0"/>
              </a:rPr>
              <a:t>Biblical Illiteracy-Lack of expository teaching</a:t>
            </a:r>
          </a:p>
          <a:p>
            <a:pPr lvl="0"/>
            <a:r>
              <a:rPr lang="en-US" sz="1900" b="1" dirty="0">
                <a:latin typeface="Castellar" panose="020A0402060406010301" pitchFamily="18" charset="0"/>
              </a:rPr>
              <a:t>Compromising Biblical Doctrine-To Fill Seats In a Church</a:t>
            </a:r>
            <a:endParaRPr lang="en-US" sz="1900" dirty="0">
              <a:latin typeface="Castellar" panose="020A0402060406010301" pitchFamily="18" charset="0"/>
            </a:endParaRPr>
          </a:p>
          <a:p>
            <a:pPr lvl="0"/>
            <a:r>
              <a:rPr lang="en-US" sz="1900" b="1" dirty="0">
                <a:latin typeface="Castellar" panose="020A0402060406010301" pitchFamily="18" charset="0"/>
              </a:rPr>
              <a:t>Absence of spiritual discernment-False Teachings</a:t>
            </a:r>
          </a:p>
          <a:p>
            <a:r>
              <a:rPr lang="en-US" sz="1900" b="1" dirty="0">
                <a:latin typeface="Castellar" panose="020A0402060406010301" pitchFamily="18" charset="0"/>
              </a:rPr>
              <a:t>Church Asleep-Not listening to warnings </a:t>
            </a:r>
            <a:endParaRPr lang="en-US" sz="1900" dirty="0"/>
          </a:p>
          <a:p>
            <a:r>
              <a:rPr lang="en-US" sz="1900" b="1" dirty="0">
                <a:latin typeface="Castellar" panose="020A0402060406010301" pitchFamily="18" charset="0"/>
              </a:rPr>
              <a:t>No call to holiness, repentance, &amp; no urgency of the moment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10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D4C9-07AD-4AB8-BC38-813A3014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Pastor Chris Quintana</a:t>
            </a:r>
            <a:br>
              <a:rPr lang="en-US" b="1" dirty="0"/>
            </a:br>
            <a:r>
              <a:rPr lang="en-US" b="1" dirty="0"/>
              <a:t>State of The Modern Church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A535-6027-44EF-A93B-43EB12A367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https://subsplash.com/ccappletonmedia/lb/mi/+wr6b547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DB3F1-730D-4B1B-A1AB-92FEF7D1C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580" y="2864706"/>
            <a:ext cx="5296213" cy="27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0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B214-020D-43BC-B7EF-827F398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Warnings in scripture</a:t>
            </a:r>
            <a:br>
              <a:rPr lang="en-US" dirty="0"/>
            </a:br>
            <a:r>
              <a:rPr lang="en-US" dirty="0">
                <a:effectLst/>
              </a:rPr>
              <a:t>2 Timothy 4:1-5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3269E-E275-4CB0-AE7C-39C1F79FE2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effectLst/>
              </a:rPr>
              <a:t>I charge </a:t>
            </a:r>
            <a:r>
              <a:rPr lang="en-US" sz="1800" i="1" dirty="0">
                <a:effectLst/>
              </a:rPr>
              <a:t>you</a:t>
            </a:r>
            <a:r>
              <a:rPr lang="en-US" sz="1800" dirty="0">
                <a:effectLst/>
              </a:rPr>
              <a:t> therefore before God and the Lord Jesus Christ, who will judge the living and the dead at His appearing and His kingdom</a:t>
            </a:r>
          </a:p>
          <a:p>
            <a:r>
              <a:rPr lang="en-US" sz="1800" dirty="0">
                <a:effectLst/>
              </a:rPr>
              <a:t>Preach the word! Be ready in season </a:t>
            </a:r>
            <a:r>
              <a:rPr lang="en-US" sz="1800" i="1" dirty="0">
                <a:effectLst/>
              </a:rPr>
              <a:t>and</a:t>
            </a:r>
            <a:r>
              <a:rPr lang="en-US" sz="1800" dirty="0">
                <a:effectLst/>
              </a:rPr>
              <a:t> out of season. Convince, rebuke, exhort, with all longsuffering and teaching</a:t>
            </a:r>
          </a:p>
          <a:p>
            <a:r>
              <a:rPr lang="en-US" sz="1800" dirty="0">
                <a:effectLst/>
              </a:rPr>
              <a:t>For the time will come when they will not endure sound doctrine, but according to their own desires, </a:t>
            </a:r>
            <a:r>
              <a:rPr lang="en-US" sz="1800" i="1" dirty="0">
                <a:effectLst/>
              </a:rPr>
              <a:t>because</a:t>
            </a:r>
            <a:r>
              <a:rPr lang="en-US" sz="1800" dirty="0">
                <a:effectLst/>
              </a:rPr>
              <a:t> they have itching ears, they will heap up for themselves teachers</a:t>
            </a:r>
          </a:p>
          <a:p>
            <a:r>
              <a:rPr lang="en-US" sz="1800" dirty="0">
                <a:effectLst/>
              </a:rPr>
              <a:t>and they will turn </a:t>
            </a:r>
            <a:r>
              <a:rPr lang="en-US" sz="1800" i="1" dirty="0">
                <a:effectLst/>
              </a:rPr>
              <a:t>their</a:t>
            </a:r>
            <a:r>
              <a:rPr lang="en-US" sz="1800" dirty="0">
                <a:effectLst/>
              </a:rPr>
              <a:t> ears away from the truth, and be turned aside to fables</a:t>
            </a:r>
          </a:p>
          <a:p>
            <a:r>
              <a:rPr lang="en-US" dirty="0">
                <a:effectLst/>
              </a:rPr>
              <a:t>But you be watchful in all things, endure afflictions, do the work of an evangelist, fulfill your ministry</a:t>
            </a:r>
            <a:endParaRPr lang="en-US" sz="1800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2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38F-26D3-4633-B903-0398ECBD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what you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8E53-DDE8-46D5-8396-5115B0FB7D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Question all things</a:t>
            </a:r>
          </a:p>
          <a:p>
            <a:r>
              <a:rPr lang="en-US" b="1" dirty="0"/>
              <a:t>Do research before buying into anyone’s teachings, agendas or claims</a:t>
            </a:r>
          </a:p>
          <a:p>
            <a:r>
              <a:rPr lang="en-US" b="1" dirty="0"/>
              <a:t>Pray, Pray &amp; Pray more (Return to the word of god)</a:t>
            </a:r>
          </a:p>
          <a:p>
            <a:r>
              <a:rPr lang="en-US" b="1" dirty="0"/>
              <a:t>Check everything against the word of god</a:t>
            </a:r>
          </a:p>
          <a:p>
            <a:r>
              <a:rPr lang="en-US" b="1" dirty="0"/>
              <a:t>Find a group of faithful (like minded) bible believing Christians</a:t>
            </a:r>
          </a:p>
          <a:p>
            <a:r>
              <a:rPr lang="en-US" b="1" dirty="0"/>
              <a:t>Let others know about the great deception as God gives you opportunity</a:t>
            </a:r>
          </a:p>
          <a:p>
            <a:r>
              <a:rPr lang="en-US" b="1" dirty="0"/>
              <a:t>Thank God for his faithfulness in showing you truth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675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BEC8-260B-4934-A9BA-A4959B0A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B0FA0-3663-43ED-8BEE-6F422B5761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2 Timothy 3:16-17 </a:t>
            </a:r>
            <a:r>
              <a:rPr lang="en-US" sz="1800" baseline="30000" dirty="0"/>
              <a:t>16 </a:t>
            </a:r>
            <a:r>
              <a:rPr lang="en-US" sz="1800" dirty="0"/>
              <a:t>All Scripture </a:t>
            </a:r>
            <a:r>
              <a:rPr lang="en-US" sz="1800" i="1" dirty="0"/>
              <a:t>is</a:t>
            </a:r>
            <a:r>
              <a:rPr lang="en-US" sz="1800" dirty="0"/>
              <a:t> given by inspiration of God, and </a:t>
            </a:r>
            <a:r>
              <a:rPr lang="en-US" sz="1800" i="1" dirty="0"/>
              <a:t>is</a:t>
            </a:r>
            <a:r>
              <a:rPr lang="en-US" sz="1800" dirty="0"/>
              <a:t> profitable for doctrine, for reproof, for correction, for instruction in righteousness, </a:t>
            </a:r>
            <a:r>
              <a:rPr lang="en-US" sz="1800" baseline="30000" dirty="0"/>
              <a:t>17 </a:t>
            </a:r>
            <a:r>
              <a:rPr lang="en-US" sz="1800" dirty="0"/>
              <a:t>that the man of God may be complete, thoroughly equipped for every good work.</a:t>
            </a:r>
          </a:p>
          <a:p>
            <a:r>
              <a:rPr lang="en-US" sz="1800" b="1" dirty="0"/>
              <a:t>Acts 2:42 </a:t>
            </a:r>
            <a:r>
              <a:rPr lang="en-US" sz="1800" baseline="30000" dirty="0"/>
              <a:t>42 </a:t>
            </a:r>
            <a:r>
              <a:rPr lang="en-US" sz="1800" dirty="0"/>
              <a:t>And they continued steadfastly in the apostles’ doctrine and fellowship, in the breaking of bread, and in prayers. </a:t>
            </a:r>
          </a:p>
          <a:p>
            <a:r>
              <a:rPr lang="en-US" sz="1800" b="1" dirty="0"/>
              <a:t>Acts 17:10-11</a:t>
            </a:r>
            <a:r>
              <a:rPr lang="en-US" sz="1800" baseline="30000" dirty="0"/>
              <a:t>10 </a:t>
            </a:r>
            <a:r>
              <a:rPr lang="en-US" sz="1800" dirty="0"/>
              <a:t>Then the brethren immediately sent Paul and Silas away by night to Berea. When they arrived, they went into the synagogue of the Jews. </a:t>
            </a:r>
            <a:r>
              <a:rPr lang="en-US" sz="1800" baseline="30000" dirty="0"/>
              <a:t>11 </a:t>
            </a:r>
            <a:r>
              <a:rPr lang="en-US" sz="1800" dirty="0"/>
              <a:t>These were more fair-minded than those in Thessalonica, in that they received the word with all readiness, and searched the Scriptures daily </a:t>
            </a:r>
            <a:r>
              <a:rPr lang="en-US" sz="1800" i="1" dirty="0"/>
              <a:t>to find out</a:t>
            </a:r>
            <a:r>
              <a:rPr lang="en-US" sz="1800" dirty="0"/>
              <a:t> whether these things were so.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3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8890-EF70-4FB5-BB64-067C14DB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F3E12-0493-4D93-A655-53DFFAE5E2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Global deception (Agenda 2 film Trailer &amp; Renting Options @ $2.99-Length of film 1:27:08)</a:t>
            </a:r>
          </a:p>
          <a:p>
            <a:r>
              <a:rPr lang="en-US" dirty="0">
                <a:effectLst/>
              </a:rPr>
              <a:t>EXPOSED: Agenda 21/2030 - NWO - Club of Rome - Sustainable Development - Depopulation -14 Jan 2018 (9:07) +</a:t>
            </a:r>
            <a:r>
              <a:rPr lang="en-US" dirty="0">
                <a:effectLst>
                  <a:outerShdw blurRad="47625" dist="12700" dir="2700000" algn="tl">
                    <a:srgbClr val="000000">
                      <a:alpha val="36000"/>
                    </a:srgbClr>
                  </a:outerShdw>
                </a:effectLst>
              </a:rPr>
              <a:t>Nancy Pelosi promoting Agenda 21: No Conspiracy Theory but a Fact (6:58)</a:t>
            </a:r>
            <a:endParaRPr lang="en-US" dirty="0"/>
          </a:p>
          <a:p>
            <a:r>
              <a:rPr lang="en-US" dirty="0"/>
              <a:t>Interfaith dialogue (3-minute clip)</a:t>
            </a:r>
          </a:p>
          <a:p>
            <a:r>
              <a:rPr lang="en-US" dirty="0"/>
              <a:t>Parliament of world religions (2015/2018 event overview 1o:44/6:27/3:09 video)</a:t>
            </a:r>
          </a:p>
          <a:p>
            <a:r>
              <a:rPr lang="en-US" dirty="0"/>
              <a:t>Spiritual Politics (short talk on spiritual politics 13:42 video)</a:t>
            </a:r>
          </a:p>
          <a:p>
            <a:r>
              <a:rPr lang="en-US" dirty="0"/>
              <a:t>Globalism, universalism &amp; ecumenism definitions</a:t>
            </a:r>
          </a:p>
          <a:p>
            <a:r>
              <a:rPr lang="en-US" dirty="0"/>
              <a:t>Prophecy Source (Europe: Closer to the antichrist 1:11:03 video) </a:t>
            </a:r>
          </a:p>
          <a:p>
            <a:r>
              <a:rPr lang="en-US" dirty="0"/>
              <a:t>modern church deception (state of the modern church 55:31 video)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7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5F5F-5F17-4D72-8A62-C93E8CA8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from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0B40D-D755-48BC-8B3F-A23BB117FD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effectLst/>
              </a:rPr>
              <a:t>Opening Logo- </a:t>
            </a:r>
            <a:r>
              <a:rPr lang="en-US" sz="1200" u="sng" dirty="0">
                <a:effectLst/>
                <a:hlinkClick r:id="rId2"/>
              </a:rPr>
              <a:t>https://gohaitimission.webs.com/</a:t>
            </a:r>
            <a:endParaRPr lang="en-US" sz="1800" b="1" dirty="0">
              <a:effectLst/>
            </a:endParaRPr>
          </a:p>
          <a:p>
            <a:r>
              <a:rPr lang="en-US" sz="1800" b="1" dirty="0">
                <a:effectLst/>
              </a:rPr>
              <a:t>Agenda Chart- </a:t>
            </a:r>
            <a:r>
              <a:rPr lang="en-US" sz="1300" u="sng" dirty="0">
                <a:effectLst/>
                <a:hlinkClick r:id="rId3"/>
              </a:rPr>
              <a:t>http://www.agendadocumentary.com/store/p5/NEW%21_AGENDA_CHART_POSTERS.html</a:t>
            </a:r>
            <a:endParaRPr lang="en-US" sz="1800" b="1" dirty="0">
              <a:effectLst/>
            </a:endParaRPr>
          </a:p>
          <a:p>
            <a:r>
              <a:rPr lang="en-US" sz="1800" b="1" dirty="0">
                <a:effectLst/>
              </a:rPr>
              <a:t>The 2030 Agenda One World Government                                         </a:t>
            </a:r>
            <a:r>
              <a:rPr lang="en-US" sz="1200" u="sng" dirty="0">
                <a:effectLst/>
                <a:hlinkClick r:id="rId4"/>
              </a:rPr>
              <a:t>https://christiantoday.com.au/news/the-2030-agenda-one-world-government.html</a:t>
            </a:r>
            <a:endParaRPr lang="en-US" sz="1200" b="1" dirty="0">
              <a:effectLst/>
            </a:endParaRPr>
          </a:p>
          <a:p>
            <a:r>
              <a:rPr lang="en-US" sz="1800" b="1" dirty="0">
                <a:effectLst/>
              </a:rPr>
              <a:t>Keeping Faith in 2030: Religions and the Sustainable Development Goals</a:t>
            </a:r>
            <a:r>
              <a:rPr lang="en-US" sz="1800" b="1" u="sng" dirty="0">
                <a:effectLst/>
              </a:rPr>
              <a:t> </a:t>
            </a:r>
            <a:r>
              <a:rPr lang="en-US" sz="1200" u="sng" dirty="0">
                <a:effectLst/>
                <a:hlinkClick r:id="rId5"/>
              </a:rPr>
              <a:t>https://www.leeds.ac.uk/arts/news/article/4821/keeping_faith_in_2030_religions_and_the_sustainable_development_goals</a:t>
            </a:r>
            <a:endParaRPr lang="en-US" sz="1200" dirty="0">
              <a:effectLst/>
            </a:endParaRPr>
          </a:p>
          <a:p>
            <a:r>
              <a:rPr lang="en-US" sz="1800" b="1" dirty="0">
                <a:effectLst/>
              </a:rPr>
              <a:t>Geneva-</a:t>
            </a:r>
            <a:r>
              <a:rPr lang="en-US" sz="1200" b="1" u="sng" dirty="0">
                <a:effectLst/>
                <a:hlinkClick r:id="rId6"/>
              </a:rPr>
              <a:t>UNITAR Hosts Dialogue on Faith, Peacebuilding &amp; Development</a:t>
            </a:r>
            <a:r>
              <a:rPr lang="en-US" sz="1200" b="1" u="sng" dirty="0">
                <a:effectLst/>
              </a:rPr>
              <a:t> </a:t>
            </a:r>
            <a:r>
              <a:rPr lang="en-US" sz="1200" u="sng" dirty="0">
                <a:effectLst/>
                <a:hlinkClick r:id="rId7"/>
              </a:rPr>
              <a:t>http://regionalinterfaith.org.au/?tag=geneva</a:t>
            </a:r>
            <a:endParaRPr lang="en-US" sz="1200" u="sng" dirty="0">
              <a:effectLst/>
            </a:endParaRPr>
          </a:p>
          <a:p>
            <a:r>
              <a:rPr lang="en-US" sz="1800" dirty="0">
                <a:effectLst/>
              </a:rPr>
              <a:t>Definitions Taken from-</a:t>
            </a:r>
            <a:r>
              <a:rPr lang="en-US" sz="1200" u="sng" dirty="0">
                <a:effectLst/>
                <a:hlinkClick r:id="rId8"/>
              </a:rPr>
              <a:t>https://www.wikipedia.org/</a:t>
            </a:r>
            <a:endParaRPr lang="en-US" sz="1200" u="sng" dirty="0">
              <a:effectLst/>
            </a:endParaRPr>
          </a:p>
          <a:p>
            <a:endParaRPr lang="en-US" sz="1200" dirty="0">
              <a:effectLst/>
            </a:endParaRPr>
          </a:p>
          <a:p>
            <a:endParaRPr lang="en-US" sz="1800" dirty="0">
              <a:effectLst/>
            </a:endParaRPr>
          </a:p>
          <a:p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2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4F0EF-60E9-4F8D-B973-CA3A40A1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Teachings</a:t>
            </a:r>
            <a:br>
              <a:rPr lang="en-US" dirty="0"/>
            </a:br>
            <a:r>
              <a:rPr lang="en-US" dirty="0"/>
              <a:t>Deception within today’s churches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0EE89-7FE6-4C7A-B823-C9336A6CC3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46846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>
                <a:effectLst/>
              </a:rPr>
              <a:t>"Anger, Vitriol and Venom" From the Parliament of the World's Religions</a:t>
            </a:r>
            <a:r>
              <a:rPr lang="en-US" dirty="0">
                <a:effectLst/>
              </a:rPr>
              <a:t> </a:t>
            </a:r>
            <a:r>
              <a:rPr lang="en-US" sz="1200" u="sng" dirty="0">
                <a:effectLst/>
                <a:hlinkClick r:id="rId2"/>
              </a:rPr>
              <a:t>https://www.lighthousetrailsresearch.com/blog/?p=29041&amp;fbclid=IwAR2XcoebbTD-nO1EvgmcuH7CqtBiKDGV2zmBtsqpRkNvLKVGxTQGxZ236kE</a:t>
            </a:r>
            <a:endParaRPr lang="en-US" sz="1200" u="sng" dirty="0">
              <a:effectLst/>
            </a:endParaRPr>
          </a:p>
          <a:p>
            <a:r>
              <a:rPr lang="en-US" sz="1800" b="1" dirty="0"/>
              <a:t>One World Religion and Liberal ‘Christian’ Contradictions </a:t>
            </a:r>
            <a:r>
              <a:rPr lang="en-US" sz="1300" u="sng" dirty="0">
                <a:effectLst/>
                <a:hlinkClick r:id="rId3"/>
              </a:rPr>
              <a:t>https://standupforthetruth.com/2018/11/one-world-religion-and-liberal-christian-contradictions/</a:t>
            </a:r>
            <a:endParaRPr lang="en-US" sz="1300" u="sng" dirty="0">
              <a:effectLst/>
            </a:endParaRPr>
          </a:p>
          <a:p>
            <a:r>
              <a:rPr lang="en-US" sz="1800" b="1" dirty="0"/>
              <a:t>Learning From Rome </a:t>
            </a:r>
            <a:r>
              <a:rPr lang="en-US" sz="1400" dirty="0">
                <a:hlinkClick r:id="rId4"/>
              </a:rPr>
              <a:t>https://www.lighthousetrailsresearch.com/blog/?p=29111</a:t>
            </a:r>
            <a:endParaRPr lang="en-US" sz="1300" b="1" dirty="0"/>
          </a:p>
          <a:p>
            <a:r>
              <a:rPr lang="en-US" sz="1800" dirty="0">
                <a:effectLst/>
              </a:rPr>
              <a:t>"Together 2018" - "A New Jesus Movement" for a Mystical All-Inclusive "Christianity </a:t>
            </a:r>
            <a:r>
              <a:rPr lang="en-US" sz="1200" u="sng" dirty="0">
                <a:effectLst/>
                <a:hlinkClick r:id="rId5"/>
              </a:rPr>
              <a:t>https://www.lighthousetrailsresearch.com/blog/?p=28930</a:t>
            </a:r>
            <a:endParaRPr lang="en-US" sz="1200" u="sng" dirty="0">
              <a:effectLst/>
            </a:endParaRPr>
          </a:p>
          <a:p>
            <a:r>
              <a:rPr lang="en-US" sz="1900" dirty="0">
                <a:effectLst/>
              </a:rPr>
              <a:t>Liberal Theology Making its Way Into the Church </a:t>
            </a:r>
            <a:r>
              <a:rPr lang="en-US" sz="1400" u="sng" dirty="0">
                <a:effectLst/>
                <a:hlinkClick r:id="rId6"/>
              </a:rPr>
              <a:t>https://www.youtube.com/watch?v=RD8MQKJN3ng</a:t>
            </a:r>
            <a:endParaRPr lang="en-US" sz="1400" u="sng" dirty="0">
              <a:effectLst/>
            </a:endParaRPr>
          </a:p>
          <a:p>
            <a:r>
              <a:rPr lang="en-US" sz="1400" b="1" dirty="0"/>
              <a:t>The “Jesus” of</a:t>
            </a:r>
            <a:r>
              <a:rPr lang="en-US" sz="1400" b="1" i="1" dirty="0"/>
              <a:t> A Course in Miracles </a:t>
            </a:r>
            <a:r>
              <a:rPr lang="en-US" sz="1400" b="1" i="1" dirty="0">
                <a:hlinkClick r:id="rId7"/>
              </a:rPr>
              <a:t>https://www.lighthousetrailsresearch.com/blog/?p=29115&amp;fbclid=IwAR1ue1KpmUQR0rs0qrYNbmEkCCu6ccg9xayCxk4HT32I48pCimHYmWMqFxA</a:t>
            </a:r>
            <a:endParaRPr lang="en-US" sz="1400" u="sng" dirty="0">
              <a:effectLst/>
            </a:endParaRPr>
          </a:p>
          <a:p>
            <a:r>
              <a:rPr lang="en-US" sz="1800" dirty="0">
                <a:effectLst/>
              </a:rPr>
              <a:t>Deception in the Church - (The Old Path, Part 1 of 4)</a:t>
            </a:r>
            <a:r>
              <a:rPr lang="en-US" dirty="0">
                <a:effectLst/>
              </a:rPr>
              <a:t> </a:t>
            </a:r>
            <a:r>
              <a:rPr lang="en-US" sz="1200" u="sng" dirty="0">
                <a:effectLst/>
                <a:hlinkClick r:id="rId8"/>
              </a:rPr>
              <a:t>https://m.youtube.com/watch?sns=fb&amp;fbclid=IwAR08tPYGepHpYoMna3Et4icL_uEWyfiLu2oSM0_x80LKtzeHHzF9dmqcznk&amp;v=6Bah0JlwVRA</a:t>
            </a:r>
            <a:endParaRPr lang="en-US" sz="1200" u="sng" dirty="0">
              <a:effectLst/>
            </a:endParaRPr>
          </a:p>
          <a:p>
            <a:r>
              <a:rPr lang="en-US" sz="1900" dirty="0">
                <a:effectLst/>
              </a:rPr>
              <a:t>Deception in the Church - (The Old path, Part 2 of 4) </a:t>
            </a:r>
            <a:r>
              <a:rPr lang="en-US" sz="1300" u="sng" dirty="0">
                <a:effectLst/>
                <a:hlinkClick r:id="rId9"/>
              </a:rPr>
              <a:t>https://m.youtube.com/watch?fbclid=IwAR0gGNbI8ZFnPmxR9IKD26d-1e7odlD14KdrZ4mUVgk278jhV8TGvMcv_HI&amp;sns=fb&amp;v=AEP5dWQMc2E</a:t>
            </a:r>
            <a:endParaRPr lang="en-US" sz="1300" u="sng" dirty="0">
              <a:effectLst/>
            </a:endParaRPr>
          </a:p>
          <a:p>
            <a:endParaRPr lang="en-US" sz="1300" u="sng" dirty="0">
              <a:effectLst/>
            </a:endParaRPr>
          </a:p>
          <a:p>
            <a:endParaRPr lang="en-US" sz="13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74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F428-28F9-4178-AEDB-D33EFB0A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Teachings</a:t>
            </a:r>
            <a:br>
              <a:rPr lang="en-US" dirty="0"/>
            </a:br>
            <a:r>
              <a:rPr lang="en-US" dirty="0"/>
              <a:t>Deception within today’s churches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225D0-019B-4EBB-AE0E-A617353ADB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dirty="0">
                <a:effectLst/>
              </a:rPr>
              <a:t>Presenting A Different Jesus </a:t>
            </a:r>
            <a:r>
              <a:rPr lang="en-US" sz="1100" u="sng" dirty="0">
                <a:effectLst/>
                <a:hlinkClick r:id="rId2"/>
              </a:rPr>
              <a:t>https://www.thebereancall.org/content/presenting-different-jesus?fbclid=IwAR0xgOsunwCPfxScVzgvsfbHMZCE9RUOmI-bUcorhxRL2uQuznHPbgOtGgs#.W0o9YGa1pMs.facebook</a:t>
            </a:r>
            <a:endParaRPr lang="en-US" sz="1100" u="sng" dirty="0">
              <a:effectLst/>
            </a:endParaRPr>
          </a:p>
          <a:p>
            <a:r>
              <a:rPr lang="en-US" sz="1800" dirty="0">
                <a:effectLst/>
              </a:rPr>
              <a:t>The Emerging Apostasy - T.A. McMahon </a:t>
            </a:r>
            <a:r>
              <a:rPr lang="en-US" sz="1200" u="sng" dirty="0">
                <a:effectLst/>
                <a:hlinkClick r:id="rId3"/>
              </a:rPr>
              <a:t>https://m.youtube.com/watch?fbclid=IwAR1DJjRxQHUj5o6IaU5fF8SHdVLNLZ6ZP_jJsadmqSYbel-otyM9KNDEJ80&amp;sns=fb&amp;v=iA_1FAFaKts</a:t>
            </a:r>
            <a:endParaRPr lang="en-US" sz="1200" u="sng" dirty="0">
              <a:effectLst/>
            </a:endParaRPr>
          </a:p>
          <a:p>
            <a:r>
              <a:rPr lang="en-US" sz="1800" dirty="0">
                <a:effectLst/>
              </a:rPr>
              <a:t>Refuting Emergent Church Ideas with Chris Quintana </a:t>
            </a:r>
            <a:r>
              <a:rPr lang="en-US" sz="1200" u="sng" dirty="0">
                <a:effectLst/>
                <a:hlinkClick r:id="rId4"/>
              </a:rPr>
              <a:t>https://m.youtube.com/watch?fbclid=IwAR3OfbJPqssoeKfjAxT8JhRF-6j_PibEz7PVxNsqh2bVsMPfjbHpIT2HC1g&amp;sns=fb&amp;v=WqTalGDrPEw</a:t>
            </a:r>
            <a:endParaRPr lang="en-US" sz="1200" u="sng" dirty="0">
              <a:effectLst/>
            </a:endParaRPr>
          </a:p>
          <a:p>
            <a:r>
              <a:rPr lang="en-US" sz="1800" dirty="0">
                <a:effectLst/>
              </a:rPr>
              <a:t>Wide Is The Gate: The Emerging New Christianity Volume 1 </a:t>
            </a:r>
            <a:r>
              <a:rPr lang="en-US" sz="1200" u="sng" dirty="0">
                <a:effectLst/>
                <a:hlinkClick r:id="rId5"/>
              </a:rPr>
              <a:t>https://m.youtube.com/watch?v=mWvTUX9okuM&amp;fbclid=IwAR1IcvHPdgrd6ksV4YuL8l9lLlxmAwp3-tOe-UPQzwncans2M9uookmcgmc&amp;sns=fb</a:t>
            </a:r>
            <a:endParaRPr lang="en-US" sz="1200" u="sng" dirty="0">
              <a:effectLst/>
            </a:endParaRPr>
          </a:p>
          <a:p>
            <a:r>
              <a:rPr lang="en-US" sz="1800" dirty="0">
                <a:effectLst/>
              </a:rPr>
              <a:t>Wide Is The Gate: The Emerging New Christianity Volume 2 </a:t>
            </a:r>
            <a:r>
              <a:rPr lang="en-US" sz="1200" u="sng" dirty="0">
                <a:effectLst/>
                <a:hlinkClick r:id="rId6"/>
              </a:rPr>
              <a:t>https://m.youtube.com/watch?sns=fb&amp;fbclid=IwAR1-ZK96LN3FEX-RLJAsX8gz8T5bt2hbg73AQJvfHlEBUGnCpsmYyBdMtLY&amp;v=bDBoBhIqfwQ</a:t>
            </a:r>
            <a:endParaRPr lang="en-US" sz="1200" u="sng" dirty="0">
              <a:effectLst/>
            </a:endParaRPr>
          </a:p>
          <a:p>
            <a:r>
              <a:rPr lang="en-US" sz="1800" dirty="0">
                <a:effectLst/>
              </a:rPr>
              <a:t>Falling to '</a:t>
            </a:r>
            <a:r>
              <a:rPr lang="en-US" sz="1800" dirty="0" err="1">
                <a:effectLst/>
              </a:rPr>
              <a:t>Peaces</a:t>
            </a:r>
            <a:r>
              <a:rPr lang="en-US" sz="1800" dirty="0">
                <a:effectLst/>
              </a:rPr>
              <a:t>' Excerpts </a:t>
            </a:r>
            <a:r>
              <a:rPr lang="en-US" sz="1200" u="sng" dirty="0">
                <a:effectLst/>
                <a:hlinkClick r:id="rId7"/>
              </a:rPr>
              <a:t>https://m.youtube.com/watch?fbclid=IwAR1cJCzeytR1KXA0Neu8PZCOV8zHdai5HGz6QsfmYBMd8UEt2FW8d8ssN8I&amp;feature=share&amp;v=4T8LCmpIbyo</a:t>
            </a:r>
            <a:endParaRPr lang="en-US" sz="1200" u="sng" dirty="0">
              <a:effectLst/>
            </a:endParaRPr>
          </a:p>
          <a:p>
            <a:r>
              <a:rPr lang="en-US" sz="1900" dirty="0">
                <a:effectLst/>
              </a:rPr>
              <a:t>The Silent Church in the Day of Apostasy </a:t>
            </a:r>
            <a:r>
              <a:rPr lang="en-US" sz="1300" u="sng" dirty="0">
                <a:effectLst/>
                <a:hlinkClick r:id="rId8"/>
              </a:rPr>
              <a:t>https://www.lighthousetrailsresearch.com/blog/?p=22953&amp;fbclid=IwAR2cJtG0toD6EXJFtoIe3MqRlg7oe_HFn2qEgU-vl9A8J3voqSsj4vau2Qg</a:t>
            </a:r>
            <a:endParaRPr lang="en-US" sz="1300" u="sng" dirty="0">
              <a:effectLst/>
            </a:endParaRPr>
          </a:p>
          <a:p>
            <a:endParaRPr lang="en-US" sz="1300" dirty="0">
              <a:effectLst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5424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2C40-285E-4147-BC69-F6BD76B5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teachings on Deception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AB84-26C2-421D-AEB7-CC1D15EC93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Visit-The Light of deception website or media and news site on Facebook</a:t>
            </a:r>
          </a:p>
          <a:p>
            <a:pPr marL="0" indent="0" algn="ctr">
              <a:buNone/>
            </a:pPr>
            <a:r>
              <a:rPr lang="en-US" sz="1200" dirty="0">
                <a:hlinkClick r:id="rId2"/>
              </a:rPr>
              <a:t>thelightofdeception.simplesite.com</a:t>
            </a:r>
            <a:r>
              <a:rPr lang="en-US" sz="1200" dirty="0"/>
              <a:t> - </a:t>
            </a:r>
            <a:r>
              <a:rPr lang="en-US" sz="1200" u="sng" dirty="0">
                <a:effectLst/>
                <a:hlinkClick r:id="rId3"/>
              </a:rPr>
              <a:t>facebook.com/thelightofdeception/</a:t>
            </a:r>
            <a:endParaRPr lang="en-US" sz="1200" dirty="0">
              <a:effectLst/>
            </a:endParaRP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8" name="Picture 4" descr="Image may contain: text">
            <a:extLst>
              <a:ext uri="{FF2B5EF4-FFF2-40B4-BE49-F238E27FC236}">
                <a16:creationId xmlns:a16="http://schemas.microsoft.com/office/drawing/2014/main" id="{1D2160EA-3F1B-4D07-BA21-9718282C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02" y="3170312"/>
            <a:ext cx="3623370" cy="27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9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568DB-849A-45B7-A87A-5ABC9D9A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86274"/>
          </a:xfrm>
        </p:spPr>
        <p:txBody>
          <a:bodyPr>
            <a:normAutofit/>
          </a:bodyPr>
          <a:lstStyle/>
          <a:p>
            <a:r>
              <a:rPr lang="en-US" sz="3200" dirty="0"/>
              <a:t>Global Deception</a:t>
            </a:r>
            <a:br>
              <a:rPr lang="en-US" sz="3200" dirty="0"/>
            </a:br>
            <a:r>
              <a:rPr lang="en-US" sz="3200" dirty="0"/>
              <a:t>Agenda 2 Trailer &amp; Renting Options for Film @ $2.99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C6A4A-5B2A-4F8B-B44D-1AB86FC0A0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11680"/>
            <a:ext cx="10363826" cy="46852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effectLst/>
              </a:rPr>
              <a:t>Trailer </a:t>
            </a:r>
            <a:r>
              <a:rPr lang="en-US" u="sng" dirty="0">
                <a:effectLst/>
                <a:hlinkClick r:id="rId2"/>
              </a:rPr>
              <a:t>https://www.youtube.com/watch?v=eWlHMVgXpk4</a:t>
            </a:r>
            <a:endParaRPr lang="en-US" u="sng" dirty="0">
              <a:effectLst/>
            </a:endParaRPr>
          </a:p>
          <a:p>
            <a:pPr marL="0" indent="0" algn="ctr">
              <a:buNone/>
            </a:pPr>
            <a:r>
              <a:rPr lang="en-US" dirty="0">
                <a:effectLst/>
              </a:rPr>
              <a:t>Amazon </a:t>
            </a:r>
            <a:r>
              <a:rPr lang="en-US" u="sng" dirty="0">
                <a:effectLst/>
                <a:hlinkClick r:id="rId3"/>
              </a:rPr>
              <a:t>https://www.amazon.com/Agenda-Masters-Deceit-Star-Parker/dp/B077YXB6XH</a:t>
            </a:r>
            <a:endParaRPr lang="en-US" u="sng" dirty="0">
              <a:effectLst/>
            </a:endParaRPr>
          </a:p>
          <a:p>
            <a:pPr marL="0" indent="0">
              <a:buNone/>
            </a:pPr>
            <a:endParaRPr lang="en-US" b="1" dirty="0">
              <a:effectLst/>
            </a:endParaRPr>
          </a:p>
          <a:p>
            <a:pPr marL="0" indent="0">
              <a:buNone/>
            </a:pPr>
            <a:endParaRPr lang="en-US" b="1" dirty="0">
              <a:effectLst/>
            </a:endParaRPr>
          </a:p>
          <a:p>
            <a:pPr marL="0" indent="0">
              <a:buNone/>
            </a:pPr>
            <a:endParaRPr lang="en-US" b="1" dirty="0">
              <a:effectLst/>
            </a:endParaRPr>
          </a:p>
          <a:p>
            <a:pPr marL="0" indent="0">
              <a:buNone/>
            </a:pPr>
            <a:endParaRPr lang="en-US" b="1" dirty="0">
              <a:effectLst/>
            </a:endParaRPr>
          </a:p>
          <a:p>
            <a:pPr marL="0" indent="0">
              <a:buNone/>
            </a:pPr>
            <a:endParaRPr lang="en-US" b="1" dirty="0">
              <a:effectLst/>
            </a:endParaRPr>
          </a:p>
          <a:p>
            <a:pPr marL="0" indent="0">
              <a:buNone/>
            </a:pPr>
            <a:endParaRPr lang="en-US" b="1" dirty="0">
              <a:effectLst/>
            </a:endParaRPr>
          </a:p>
          <a:p>
            <a:pPr marL="0" indent="0" algn="ctr">
              <a:buNone/>
            </a:pPr>
            <a:endParaRPr lang="en-US" b="1" dirty="0">
              <a:effectLst/>
            </a:endParaRPr>
          </a:p>
          <a:p>
            <a:pPr marL="0" indent="0" algn="ctr">
              <a:buNone/>
            </a:pPr>
            <a:r>
              <a:rPr lang="en-US" b="1" dirty="0">
                <a:effectLst/>
              </a:rPr>
              <a:t>Vimeo On Demand on Vimeo </a:t>
            </a:r>
            <a:r>
              <a:rPr lang="en-US" u="sng" dirty="0">
                <a:effectLst/>
                <a:hlinkClick r:id="rId4"/>
              </a:rPr>
              <a:t>https://vimeo.com/ondemand/agenda2mastersofdeceit</a:t>
            </a: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u="sng" dirty="0">
              <a:effectLst/>
            </a:endParaRPr>
          </a:p>
          <a:p>
            <a:pPr marL="0" indent="0" algn="ctr">
              <a:buNone/>
            </a:pPr>
            <a:endParaRPr lang="en-US" dirty="0">
              <a:effectLst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25C89-CAC6-4231-8278-EB6FF8342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863" y="2810483"/>
            <a:ext cx="5841647" cy="29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2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C95F-EE8C-49AB-9F51-B4E7430B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World Government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A25170-F45E-4123-B65E-CCCA523CC6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366963"/>
            <a:ext cx="10364451" cy="3633787"/>
          </a:xfrm>
        </p:spPr>
      </p:pic>
    </p:spTree>
    <p:extLst>
      <p:ext uri="{BB962C8B-B14F-4D97-AF65-F5344CB8AC3E}">
        <p14:creationId xmlns:p14="http://schemas.microsoft.com/office/powerpoint/2010/main" val="10824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F529-3048-4CB5-975E-560A78F8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Sustainable Development Goals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DC5B3E-8427-4CFE-9F30-86BD3F9387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effectLst/>
              </a:rPr>
              <a:t>This time last year the United Nations approved The 2030 Agenda for Sustainable Development</a:t>
            </a:r>
          </a:p>
          <a:p>
            <a:r>
              <a:rPr lang="en-US" dirty="0">
                <a:effectLst/>
              </a:rPr>
              <a:t>It introduced 'a new universal agenda' for all mankind. (In other words, a scheduled approach to one world government)</a:t>
            </a:r>
          </a:p>
          <a:p>
            <a:r>
              <a:rPr lang="en-US" dirty="0">
                <a:effectLst/>
              </a:rPr>
              <a:t>Among those who gave endorsement to the program were US President Barack Obama and Pope Francis</a:t>
            </a:r>
          </a:p>
          <a:p>
            <a:r>
              <a:rPr lang="en-US" dirty="0">
                <a:effectLst/>
              </a:rPr>
              <a:t>The plan bypasses US Congress and the legislatures of the world's other 193 nations</a:t>
            </a:r>
          </a:p>
          <a:p>
            <a:r>
              <a:rPr lang="en-US" dirty="0">
                <a:effectLst/>
              </a:rPr>
              <a:t>EXPOSED: Agenda 21/2030 - NWO - Club of Rome - Sustainable Development - Depopulation -14 Jan 2018 </a:t>
            </a:r>
            <a:r>
              <a:rPr lang="en-US" sz="1500" u="sng" dirty="0">
                <a:effectLst/>
                <a:hlinkClick r:id="rId2"/>
              </a:rPr>
              <a:t>https://youtu.be/6vhU1usr6PA</a:t>
            </a:r>
            <a:endParaRPr lang="en-US" sz="1500" dirty="0"/>
          </a:p>
          <a:p>
            <a:r>
              <a:rPr lang="en-US" dirty="0"/>
              <a:t>Nancy Pelosi promoting Agenda 21: No Conspiracy Theory but a Fact </a:t>
            </a:r>
            <a:r>
              <a:rPr lang="en-US" sz="1500" dirty="0">
                <a:hlinkClick r:id="rId3"/>
              </a:rPr>
              <a:t>https://youtu.be/DhK8YG8jw78</a:t>
            </a:r>
            <a:endParaRPr lang="en-US" sz="1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469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7160-7FE2-45FC-8DFF-14D59B56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Keeping Faith in 2030: Religions and the Sustainable Development Goals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44611-49DE-464A-81C7-88D4D7B648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AHRC network Global Challenges Research Fund (</a:t>
            </a:r>
            <a:r>
              <a:rPr lang="en-US" b="1" dirty="0">
                <a:effectLst/>
              </a:rPr>
              <a:t>Aims of the network)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1) Strengthen voices from the Global South in the production of academic research on religions and development.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2) Create a platform for exchange and dialogue between scholars and faith actors around religions and development, with a focus on the new SDGs.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3) Improve how we research and understand contemporary religions and development activity globally, including refining robust and comparable methods for gathering data and generating evidence.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D60D-7BDF-4567-9CCA-D2137AD8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top religious leaders joint appeal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335C91-F160-49EC-940A-7B9732B676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https://www.youtube.com/watch?v=jv4YpQEU1sU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86126D9-00F3-473C-9F52-D8821E7858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84847" y="2895597"/>
            <a:ext cx="582168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4A5C-941E-4F59-A8FC-112623C2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Loving world or </a:t>
            </a:r>
            <a:br>
              <a:rPr lang="en-US" dirty="0"/>
            </a:br>
            <a:r>
              <a:rPr lang="en-US" dirty="0"/>
              <a:t>loving &amp; following the god of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FEACD-970D-48D0-A7FD-9D28D6830A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400" dirty="0">
                <a:hlinkClick r:id="rId2"/>
              </a:rPr>
              <a:t>https://m.youtube.com/watch?v=x30vkhMdY20</a:t>
            </a:r>
            <a:r>
              <a:rPr lang="en-US" sz="1400" dirty="0"/>
              <a:t>     </a:t>
            </a:r>
            <a:r>
              <a:rPr lang="en-US" sz="1400" dirty="0">
                <a:hlinkClick r:id="rId3"/>
              </a:rPr>
              <a:t>https://m.youtube.com/watch?v=jfSQIpwLlKg</a:t>
            </a:r>
            <a:r>
              <a:rPr lang="en-US" sz="1400" dirty="0"/>
              <a:t> </a:t>
            </a:r>
            <a:r>
              <a:rPr lang="en-US" sz="1400" u="sng" dirty="0">
                <a:effectLst/>
                <a:hlinkClick r:id="rId4"/>
              </a:rPr>
              <a:t>https://youtu.be/g3q_5zYqDJw</a:t>
            </a:r>
            <a:endParaRPr lang="en-US" sz="1400" dirty="0">
              <a:effectLst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98180-EB9A-46D1-BB2D-76AB9F3C7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537" y="2914326"/>
            <a:ext cx="3664389" cy="2876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9105E2-57EC-4800-A6DA-D164CA7E68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076" y="2914325"/>
            <a:ext cx="3664389" cy="28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9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ABCE-EF83-4876-AE4A-6C015DEF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Regional interfaith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5A9A-A30D-45BA-AA9E-D657B881AA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>
                <a:effectLst/>
              </a:rPr>
              <a:t>5 </a:t>
            </a:r>
            <a:r>
              <a:rPr lang="fr-FR" dirty="0" err="1">
                <a:effectLst/>
              </a:rPr>
              <a:t>February</a:t>
            </a:r>
            <a:r>
              <a:rPr lang="fr-FR" dirty="0">
                <a:effectLst/>
              </a:rPr>
              <a:t> 2016, Palais des Nations, Geneva </a:t>
            </a:r>
            <a:r>
              <a:rPr lang="en-US" dirty="0">
                <a:effectLst/>
              </a:rPr>
              <a:t>– Diplomats from permanent missions, staff members from United Nations entities, leaders from NGOs and representatives of major religions gathered at the event, “Dialogue on Faith, Peace-building &amp; Development,” to discuss the role of faith in peace-building and how faith-based organizations can support social and economic development in synergy with the new 2030 Agenda.</a:t>
            </a:r>
            <a:endParaRPr lang="en-US" dirty="0"/>
          </a:p>
        </p:txBody>
      </p:sp>
      <p:pic>
        <p:nvPicPr>
          <p:cNvPr id="4" name="officeArt object" descr="Image result">
            <a:extLst>
              <a:ext uri="{FF2B5EF4-FFF2-40B4-BE49-F238E27FC236}">
                <a16:creationId xmlns:a16="http://schemas.microsoft.com/office/drawing/2014/main" id="{2D759233-9E2B-46E7-850D-0628AE3D4A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57975" y="4321174"/>
            <a:ext cx="3700462" cy="14700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358332173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1786</TotalTime>
  <Words>1737</Words>
  <Application>Microsoft Office PowerPoint</Application>
  <PresentationFormat>Widescreen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Castellar</vt:lpstr>
      <vt:lpstr>Tw Cen MT</vt:lpstr>
      <vt:lpstr>Droplet</vt:lpstr>
      <vt:lpstr>Inside the global church</vt:lpstr>
      <vt:lpstr>Outline for PowerPoint</vt:lpstr>
      <vt:lpstr>Global Deception Agenda 2 Trailer &amp; Renting Options for Film @ $2.99</vt:lpstr>
      <vt:lpstr>One World Government</vt:lpstr>
      <vt:lpstr>Sustainable Development Goals</vt:lpstr>
      <vt:lpstr>Keeping Faith in 2030: Religions and the Sustainable Development Goals </vt:lpstr>
      <vt:lpstr>World top religious leaders joint appeal</vt:lpstr>
      <vt:lpstr>Loving world or  loving &amp; following the god of scripture</vt:lpstr>
      <vt:lpstr>Regional interfaith</vt:lpstr>
      <vt:lpstr>Carl Teichrib short video talk on Spiritual Politics </vt:lpstr>
      <vt:lpstr>Globalism</vt:lpstr>
      <vt:lpstr>Universalism</vt:lpstr>
      <vt:lpstr>Ecumenism</vt:lpstr>
      <vt:lpstr>Amir Tsarfati Europe: Closer to the Anti Christ </vt:lpstr>
      <vt:lpstr>How does the church fit in?</vt:lpstr>
      <vt:lpstr>Pastor Chris Quintana State of The Modern Church </vt:lpstr>
      <vt:lpstr>Warnings in scripture 2 Timothy 4:1-5</vt:lpstr>
      <vt:lpstr>What to do with what you know</vt:lpstr>
      <vt:lpstr>Stay the course</vt:lpstr>
      <vt:lpstr>Resources from PowerPoint</vt:lpstr>
      <vt:lpstr>Additional Teachings Deception within today’s churches</vt:lpstr>
      <vt:lpstr>Additional Teachings Deception within today’s churches</vt:lpstr>
      <vt:lpstr>For more teachings on Deception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the global church</dc:title>
  <dc:creator>Craig Lane</dc:creator>
  <cp:lastModifiedBy>craig lane</cp:lastModifiedBy>
  <cp:revision>141</cp:revision>
  <dcterms:created xsi:type="dcterms:W3CDTF">2018-10-30T21:43:06Z</dcterms:created>
  <dcterms:modified xsi:type="dcterms:W3CDTF">2019-11-03T16:27:55Z</dcterms:modified>
</cp:coreProperties>
</file>