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8" r:id="rId4"/>
    <p:sldId id="261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7/29/2019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helightofdeception.com/" TargetMode="Externa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youtu.be/ZiR1bProdoc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hyperlink" Target="https://youtu.be/-wJ5S3QzcI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4T8LCmpIbyo" TargetMode="Externa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7LzO_QyaRxQ" TargetMode="Externa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building, house, outdoor&#10;&#10;Description automatically generated">
            <a:extLst>
              <a:ext uri="{FF2B5EF4-FFF2-40B4-BE49-F238E27FC236}">
                <a16:creationId xmlns:a16="http://schemas.microsoft.com/office/drawing/2014/main" id="{C6A4848F-3845-4725-BBB9-C9E02E38F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00" b="33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6AEC1-E18F-43DD-92A2-0BDB96BE6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How To Know When You’re deceived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7E082-1F70-487D-B53C-97220D369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9966960" cy="10698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Warning Signs &amp; Pitfalls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hlinkClick r:id="rId5"/>
              </a:rPr>
              <a:t>https://www.thelightofdeception.com</a:t>
            </a:r>
            <a:endParaRPr lang="en-US" sz="2600" dirty="0">
              <a:solidFill>
                <a:srgbClr val="FFFFFF"/>
              </a:solidFill>
            </a:endParaRPr>
          </a:p>
          <a:p>
            <a:pPr algn="ctr"/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3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yellow sign with black text&#10;&#10;Description automatically generated">
            <a:extLst>
              <a:ext uri="{FF2B5EF4-FFF2-40B4-BE49-F238E27FC236}">
                <a16:creationId xmlns:a16="http://schemas.microsoft.com/office/drawing/2014/main" id="{EAED672A-A17F-40B8-BC83-5EEA1455A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72" b="315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C7357-0F01-4B84-9EF8-6E2F0D61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 of contents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E0485C-F16F-4D38-B4DA-57E621B47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The Right Hand of Falsehood-Warren B Smith</a:t>
            </a:r>
          </a:p>
          <a:p>
            <a:pPr marL="0" indent="0" algn="ctr">
              <a:buNone/>
            </a:pPr>
            <a:r>
              <a:rPr lang="en-US" b="1" dirty="0"/>
              <a:t>False Teachers-Exposing Them &amp; Naming Them By Name-Love For The Truth</a:t>
            </a:r>
          </a:p>
          <a:p>
            <a:pPr marL="0" indent="0" algn="ctr">
              <a:buNone/>
            </a:pPr>
            <a:r>
              <a:rPr lang="en-US" b="1" dirty="0"/>
              <a:t>Falling to '</a:t>
            </a:r>
            <a:r>
              <a:rPr lang="en-US" b="1" dirty="0" err="1"/>
              <a:t>Peaces</a:t>
            </a:r>
            <a:r>
              <a:rPr lang="en-US" b="1" dirty="0"/>
              <a:t>' Excerpts-</a:t>
            </a:r>
            <a:r>
              <a:rPr lang="en-US" dirty="0"/>
              <a:t>Dana </a:t>
            </a:r>
            <a:r>
              <a:rPr lang="en-US" dirty="0" err="1"/>
              <a:t>Malchow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Every Wind of Doctrine – Pastor Barry Stagner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The Time Is At Hand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198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ign on a pole&#10;&#10;Description automatically generated">
            <a:extLst>
              <a:ext uri="{FF2B5EF4-FFF2-40B4-BE49-F238E27FC236}">
                <a16:creationId xmlns:a16="http://schemas.microsoft.com/office/drawing/2014/main" id="{B403D4DB-D69E-4A60-96B6-A33D0C4F5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1" t="10287" r="241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3F4D2-E837-487D-9C00-3465C9629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355692"/>
            <a:ext cx="9085940" cy="1472224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8000" b="1" dirty="0"/>
            </a:br>
            <a:br>
              <a:rPr lang="en-US" sz="8000" b="1" dirty="0"/>
            </a:br>
            <a:br>
              <a:rPr lang="en-US" sz="8000" b="1" dirty="0"/>
            </a:br>
            <a:br>
              <a:rPr lang="en-US" sz="8000" b="1" dirty="0"/>
            </a:br>
            <a:br>
              <a:rPr lang="en-US" sz="8000" b="1" dirty="0"/>
            </a:br>
            <a:br>
              <a:rPr lang="en-US" sz="8000" b="1" dirty="0"/>
            </a:br>
            <a:br>
              <a:rPr lang="en-US" sz="8000" b="1" dirty="0"/>
            </a:br>
            <a:br>
              <a:rPr lang="en-US" sz="8000" b="1" dirty="0"/>
            </a:br>
            <a:br>
              <a:rPr lang="en-US" sz="8000" b="1" dirty="0"/>
            </a:br>
            <a:br>
              <a:rPr lang="en-US" sz="8000" b="1" dirty="0"/>
            </a:br>
            <a:br>
              <a:rPr lang="en-US" sz="8000" b="1" dirty="0"/>
            </a:br>
            <a:br>
              <a:rPr lang="en-US" sz="8000" b="1" dirty="0"/>
            </a:br>
            <a:br>
              <a:rPr lang="en-US" sz="8000" b="1" dirty="0"/>
            </a:br>
            <a:br>
              <a:rPr lang="en-US" sz="6000" b="1" dirty="0"/>
            </a:br>
            <a:r>
              <a:rPr lang="en-US" sz="7300" b="1" dirty="0"/>
              <a:t>Great Lakes Prophecy Conference</a:t>
            </a:r>
            <a:br>
              <a:rPr lang="en-US" sz="8000" b="1" dirty="0"/>
            </a:br>
            <a:r>
              <a:rPr lang="en-US" sz="5300" b="1" dirty="0"/>
              <a:t>Warren B Smith </a:t>
            </a:r>
            <a:br>
              <a:rPr lang="en-US" sz="5300" b="1" dirty="0"/>
            </a:br>
            <a:r>
              <a:rPr lang="en-US" sz="5300" b="1" dirty="0"/>
              <a:t>The Right Hand of Falsehood</a:t>
            </a:r>
            <a:endParaRPr lang="en-US" sz="5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4A3E9-D870-4C6C-9FC9-37307092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908302"/>
            <a:ext cx="9052560" cy="36448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hlinkClick r:id="rId5"/>
              </a:rPr>
              <a:t>https://youtu.be/ZiR1bProdoc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10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15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4225845"/>
            <a:ext cx="12192000" cy="261046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DB7CA-397E-4546-B506-0590E299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59" y="4355692"/>
            <a:ext cx="10509069" cy="14722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6600" b="1" dirty="0"/>
            </a:br>
            <a:r>
              <a:rPr lang="en-US" sz="4900" b="1" dirty="0"/>
              <a:t>False Teachers</a:t>
            </a:r>
            <a:br>
              <a:rPr lang="en-US" sz="4900" b="1" dirty="0"/>
            </a:br>
            <a:r>
              <a:rPr lang="en-US" sz="4900" b="1" dirty="0"/>
              <a:t>Exposing Them &amp; Naming Them By Name</a:t>
            </a:r>
            <a:endParaRPr lang="en-US" sz="49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C4EBB-A09E-4497-A872-6CAAF847D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908301"/>
            <a:ext cx="10509068" cy="44895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hlinkClick r:id="rId7"/>
              </a:rPr>
              <a:t>https://youtu.be/-wJ5S3QzcI8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DAE21A3-168C-4DEC-9BA8-940B6722E6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266" b="27013"/>
          <a:stretch/>
        </p:blipFill>
        <p:spPr>
          <a:xfrm>
            <a:off x="20" y="10"/>
            <a:ext cx="12191980" cy="4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03D2F6F-9C1A-4F82-9973-5A14586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E74D4-7733-4B35-AC41-631D94E1A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147892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Falling to '</a:t>
            </a:r>
            <a:r>
              <a:rPr lang="en-US" sz="6000" b="1" dirty="0" err="1">
                <a:solidFill>
                  <a:srgbClr val="FFFFFF"/>
                </a:solidFill>
              </a:rPr>
              <a:t>Peaces</a:t>
            </a:r>
            <a:r>
              <a:rPr lang="en-US" sz="6000" b="1" dirty="0">
                <a:solidFill>
                  <a:srgbClr val="FFFFFF"/>
                </a:solidFill>
              </a:rPr>
              <a:t>' Excerpts</a:t>
            </a:r>
            <a:br>
              <a:rPr lang="en-US" sz="7400" b="1" dirty="0">
                <a:solidFill>
                  <a:srgbClr val="FFFFFF"/>
                </a:solidFill>
              </a:rPr>
            </a:br>
            <a:endParaRPr lang="en-US" sz="7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3B3D-AD8B-4826-9DC0-6A9D6ABE0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2982" y="4389120"/>
            <a:ext cx="5748137" cy="1069848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  <a:hlinkClick r:id="rId5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hlinkClick r:id="rId5"/>
              </a:rPr>
              <a:t>https://youtu.be/4T8LCmpIbyo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0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D9487F50-0EE4-485B-BBF4-97F33AC5D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84327-23AB-4923-B543-D94AE9E6B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b">
            <a:normAutofit/>
          </a:bodyPr>
          <a:lstStyle/>
          <a:p>
            <a:br>
              <a:rPr lang="en-US" sz="6000" b="1">
                <a:solidFill>
                  <a:srgbClr val="FFFFFF"/>
                </a:solidFill>
              </a:rPr>
            </a:br>
            <a:r>
              <a:rPr lang="en-US" sz="6000" b="1">
                <a:solidFill>
                  <a:srgbClr val="FFFFFF"/>
                </a:solidFill>
              </a:rPr>
              <a:t>Every Wind </a:t>
            </a:r>
            <a:br>
              <a:rPr lang="en-US" sz="6000" b="1">
                <a:solidFill>
                  <a:srgbClr val="FFFFFF"/>
                </a:solidFill>
              </a:rPr>
            </a:br>
            <a:r>
              <a:rPr lang="en-US" sz="6000" b="1">
                <a:solidFill>
                  <a:srgbClr val="FFFFFF"/>
                </a:solidFill>
              </a:rPr>
              <a:t>of Doctrine</a:t>
            </a:r>
            <a:br>
              <a:rPr lang="en-US" sz="6000" b="1">
                <a:solidFill>
                  <a:srgbClr val="FFFFFF"/>
                </a:solidFill>
              </a:rPr>
            </a:b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9BAF5-9CF0-4181-9F07-F3253F810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hlinkClick r:id="rId5"/>
              </a:rPr>
              <a:t>https://youtu.be/7LzO_QyaRxQ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3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lock&#10;&#10;Description automatically generated">
            <a:extLst>
              <a:ext uri="{FF2B5EF4-FFF2-40B4-BE49-F238E27FC236}">
                <a16:creationId xmlns:a16="http://schemas.microsoft.com/office/drawing/2014/main" id="{B7F12A08-B071-4D0A-B0AB-74FF294CD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99" b="1000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028B04B4-567B-4904-924F-3299495E9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52FD633-8BDD-4800-9B0A-28EA88DB9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47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92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How To Know When You’re deceived</vt:lpstr>
      <vt:lpstr>Table of contents</vt:lpstr>
      <vt:lpstr>              Great Lakes Prophecy Conference Warren B Smith  The Right Hand of Falsehood</vt:lpstr>
      <vt:lpstr> False Teachers Exposing Them &amp; Naming Them By Name</vt:lpstr>
      <vt:lpstr>Falling to 'Peaces' Excerpts </vt:lpstr>
      <vt:lpstr> Every Wind  of Doctrine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Know When You’re deceived</dc:title>
  <dc:creator>craig lane</dc:creator>
  <cp:lastModifiedBy>craig lane</cp:lastModifiedBy>
  <cp:revision>1</cp:revision>
  <dcterms:created xsi:type="dcterms:W3CDTF">2019-07-30T00:16:02Z</dcterms:created>
  <dcterms:modified xsi:type="dcterms:W3CDTF">2019-07-30T00:19:00Z</dcterms:modified>
</cp:coreProperties>
</file>