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62" r:id="rId2"/>
    <p:sldId id="259" r:id="rId3"/>
    <p:sldId id="256" r:id="rId4"/>
    <p:sldId id="257" r:id="rId5"/>
    <p:sldId id="258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94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3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8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3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0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9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8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7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5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20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6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69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lightofdeception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thelightofdeception.com/4412989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77581479" TargetMode="External"/><Relationship Id="rId2" Type="http://schemas.openxmlformats.org/officeDocument/2006/relationships/hyperlink" Target="https://youtu.be/OUSNDvD_R1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3ew5NUiYh6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youtu.be/0_P7AWz8Ug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youtu.be/mNdQYckVL3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outu.be/NDMxPwE0e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youtu.be/A9-MjGhpkn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seZO_eWyww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thelightofdeception.com/4412846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A9663C92-81CA-46B1-B5AE-F46DF8D7E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449D3543-8D0A-40E1-9AF0-8F6CA1B4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93DEAED4-B139-47BA-8465-055B31546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outdoor, sky, water&#10;&#10;Description automatically generated">
            <a:extLst>
              <a:ext uri="{FF2B5EF4-FFF2-40B4-BE49-F238E27FC236}">
                <a16:creationId xmlns:a16="http://schemas.microsoft.com/office/drawing/2014/main" id="{C0AB81FB-8A3D-4B3F-BD18-AFE025C48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79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2" name="Rectangle 16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89765-C504-44A5-A2AE-5AF5695F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dirty="0"/>
              <a:t>How The Church </a:t>
            </a:r>
            <a:br>
              <a:rPr lang="en-US" sz="1600" dirty="0"/>
            </a:br>
            <a:r>
              <a:rPr lang="en-US" sz="1600" dirty="0"/>
              <a:t>&amp; The World are being deceived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>
                <a:hlinkClick r:id="rId4"/>
              </a:rPr>
              <a:t>www.thelightofdeception.com</a:t>
            </a:r>
            <a:br>
              <a:rPr lang="en-US" sz="1000" dirty="0"/>
            </a:br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352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CC21-8BB0-4923-BAAD-80921EBC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21462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1400" b="1" dirty="0"/>
              <a:t>Inside the Global Church </a:t>
            </a:r>
            <a:br>
              <a:rPr lang="en-US" sz="1400" dirty="0"/>
            </a:br>
            <a:r>
              <a:rPr lang="en-US" sz="1400" dirty="0"/>
              <a:t>is a 4 1/2 hour PowerPoint Presentation exposing a number of deceptive agendas going on within today's churches and throughout the global world</a:t>
            </a:r>
            <a:r>
              <a:rPr lang="en-US" sz="1200" dirty="0"/>
              <a:t>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>
                <a:hlinkClick r:id="rId2"/>
              </a:rPr>
              <a:t>www.thelightofdeception.com/441298958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85EA3A-66D3-4185-89C1-A1EE169BB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2385" y="1116345"/>
            <a:ext cx="5154896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5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73CB-22C4-4B93-83D8-80F9C903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The Church &amp; The World are being deceived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5CB2-147B-47B4-B82A-8972C070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/>
              <a:t>Soros's Formula for Killing America: A Brief Guide, for Americans (15:56)</a:t>
            </a:r>
            <a:endParaRPr lang="en-US" sz="2900" dirty="0">
              <a:latin typeface="+mj-lt"/>
            </a:endParaRPr>
          </a:p>
          <a:p>
            <a:r>
              <a:rPr lang="en-US" sz="2900" dirty="0">
                <a:latin typeface="+mj-lt"/>
              </a:rPr>
              <a:t>Hidden In Plain View: The New World Order In Bible Prophecy (1:12:47)</a:t>
            </a:r>
          </a:p>
          <a:p>
            <a:r>
              <a:rPr lang="en-US" sz="2900" dirty="0">
                <a:latin typeface="+mj-lt"/>
              </a:rPr>
              <a:t>How "Pastors" Are Feeding Americans Socialism Disguised as Christianity (8:21)</a:t>
            </a:r>
          </a:p>
          <a:p>
            <a:r>
              <a:rPr lang="en-US" sz="2900" dirty="0"/>
              <a:t>Siege: Agenda 2030, Border Crisis, Globalism &amp; Socialism (1:02:36)</a:t>
            </a:r>
          </a:p>
          <a:p>
            <a:r>
              <a:rPr lang="en-US" sz="2900" dirty="0"/>
              <a:t>Agenda 21/2030, National I.D. Cards &amp; Tracking Your Political &amp; Social Credit Score (5:35)</a:t>
            </a:r>
          </a:p>
          <a:p>
            <a:r>
              <a:rPr lang="en-US" sz="2900" dirty="0"/>
              <a:t>Brainwashed America: Part 4: The Role of the Communists &amp; United Nations (59:37)</a:t>
            </a:r>
          </a:p>
          <a:p>
            <a:r>
              <a:rPr lang="en-US" sz="2900" dirty="0"/>
              <a:t>How To Discern Truth From Error Booklet Attachment</a:t>
            </a:r>
          </a:p>
          <a:p>
            <a:r>
              <a:rPr lang="en-US" sz="2900" dirty="0"/>
              <a:t>2</a:t>
            </a:r>
            <a:r>
              <a:rPr lang="en-US" sz="2900" baseline="30000" dirty="0"/>
              <a:t>nd</a:t>
            </a:r>
            <a:r>
              <a:rPr lang="en-US" sz="2900" dirty="0"/>
              <a:t> PowerPoint Attachment-Inside The Global Church</a:t>
            </a:r>
            <a:br>
              <a:rPr lang="en-US" sz="2900" dirty="0"/>
            </a:br>
            <a:br>
              <a:rPr lang="en-US" dirty="0"/>
            </a:br>
            <a:br>
              <a:rPr lang="en-US" sz="1200" dirty="0"/>
            </a:br>
            <a:endParaRPr lang="en-US" sz="1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3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0C04-9BCB-49F2-B52D-FB0F9FCB4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083" y="1870744"/>
            <a:ext cx="4754839" cy="359887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2000" dirty="0"/>
              <a:t>Soros's Formula for Killing America A Brief Guide, for Americans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>
                <a:highlight>
                  <a:srgbClr val="800000"/>
                </a:highlight>
              </a:rPr>
            </a:br>
            <a:br>
              <a:rPr lang="en-US" sz="1400" dirty="0">
                <a:highlight>
                  <a:srgbClr val="800000"/>
                </a:highlight>
              </a:rPr>
            </a:br>
            <a:br>
              <a:rPr lang="en-US" sz="1400" dirty="0">
                <a:highlight>
                  <a:srgbClr val="800000"/>
                </a:highlight>
              </a:rPr>
            </a:br>
            <a:br>
              <a:rPr lang="en-US" sz="1400" dirty="0">
                <a:highlight>
                  <a:srgbClr val="800000"/>
                </a:highlight>
              </a:rPr>
            </a:br>
            <a:br>
              <a:rPr lang="en-US" sz="1400" dirty="0">
                <a:highlight>
                  <a:srgbClr val="FF0000"/>
                </a:highlight>
              </a:rPr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98D95-E00F-4953-8258-1E7DED572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444431"/>
            <a:ext cx="5525305" cy="16933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b="1" dirty="0">
                <a:hlinkClick r:id="rId2"/>
              </a:rPr>
              <a:t>https://youtu.be/OUSNDvD_R18</a:t>
            </a:r>
            <a:endParaRPr lang="en-US" sz="1400" dirty="0"/>
          </a:p>
          <a:p>
            <a:r>
              <a:rPr lang="en-US" sz="1400" dirty="0">
                <a:hlinkClick r:id="rId3"/>
              </a:rPr>
              <a:t>https://vimeo.com/277581479</a:t>
            </a:r>
            <a:br>
              <a:rPr lang="en-US" sz="1400" dirty="0">
                <a:hlinkClick r:id="rId4"/>
              </a:rPr>
            </a:br>
            <a:endParaRPr lang="en-US" sz="1400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8" name="officeArt object">
            <a:extLst>
              <a:ext uri="{FF2B5EF4-FFF2-40B4-BE49-F238E27FC236}">
                <a16:creationId xmlns:a16="http://schemas.microsoft.com/office/drawing/2014/main" id="{42EB01FA-DCEA-4447-BECF-E9628161D49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473594" y="560640"/>
            <a:ext cx="4074836" cy="2332843"/>
          </a:xfrm>
          <a:prstGeom prst="rect">
            <a:avLst/>
          </a:prstGeom>
        </p:spPr>
      </p:pic>
      <p:pic>
        <p:nvPicPr>
          <p:cNvPr id="5" name="Picture 4" descr="A screen shot of a person&#10;&#10;Description automatically generated">
            <a:extLst>
              <a:ext uri="{FF2B5EF4-FFF2-40B4-BE49-F238E27FC236}">
                <a16:creationId xmlns:a16="http://schemas.microsoft.com/office/drawing/2014/main" id="{F38C2CAA-E093-43B9-BDD6-7719D2E2C8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588"/>
          <a:stretch/>
        </p:blipFill>
        <p:spPr>
          <a:xfrm>
            <a:off x="7486210" y="3138486"/>
            <a:ext cx="4049603" cy="24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9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0286-DD1A-450B-A165-54116C1A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1800" dirty="0"/>
              <a:t>Hidden in Plain View: </a:t>
            </a:r>
            <a:br>
              <a:rPr lang="en-US" sz="1800" dirty="0"/>
            </a:br>
            <a:r>
              <a:rPr lang="en-US" sz="1800" dirty="0"/>
              <a:t>The New World Order in Bible Prophecy 2019</a:t>
            </a:r>
            <a:br>
              <a:rPr lang="en-US" sz="1800" dirty="0"/>
            </a:br>
            <a:br>
              <a:rPr lang="en-US" sz="1200" dirty="0">
                <a:latin typeface="Georgia" panose="02040502050405020303" pitchFamily="18" charset="0"/>
              </a:rPr>
            </a:br>
            <a:r>
              <a:rPr lang="en-US" sz="1200" dirty="0">
                <a:latin typeface="Georgia" panose="02040502050405020303" pitchFamily="18" charset="0"/>
                <a:hlinkClick r:id="rId2"/>
              </a:rPr>
              <a:t>https://youtu.be/0_P7AWz8Ugs</a:t>
            </a:r>
            <a:br>
              <a:rPr lang="en-US" sz="1200" dirty="0">
                <a:latin typeface="Georgia" panose="02040502050405020303" pitchFamily="18" charset="0"/>
              </a:rPr>
            </a:br>
            <a:br>
              <a:rPr lang="en-US" sz="1200" dirty="0"/>
            </a:br>
            <a:endParaRPr lang="en-US" sz="1200" dirty="0"/>
          </a:p>
        </p:txBody>
      </p:sp>
      <p:pic>
        <p:nvPicPr>
          <p:cNvPr id="5" name="Content Placeholder 4" descr="A close up of a book&#10;&#10;Description automatically generated">
            <a:extLst>
              <a:ext uri="{FF2B5EF4-FFF2-40B4-BE49-F238E27FC236}">
                <a16:creationId xmlns:a16="http://schemas.microsoft.com/office/drawing/2014/main" id="{DCC3F646-E4BF-4F4C-B4B9-2AF263EC1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00" r="4888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2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1727-D4B0-4C54-B9E9-08655482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br>
              <a:rPr lang="en-US" sz="2200" b="1" dirty="0"/>
            </a:br>
            <a:br>
              <a:rPr lang="en-US" sz="2200" b="1" dirty="0"/>
            </a:br>
            <a:br>
              <a:rPr lang="en-US" sz="2200" b="1" dirty="0"/>
            </a:br>
            <a:br>
              <a:rPr lang="en-US" sz="2200" b="1" dirty="0"/>
            </a:br>
            <a:br>
              <a:rPr lang="en-US" sz="2200" b="1" dirty="0"/>
            </a:br>
            <a:br>
              <a:rPr lang="en-US" sz="2200" b="1" dirty="0"/>
            </a:br>
            <a:br>
              <a:rPr lang="en-US" sz="2200" b="1" dirty="0"/>
            </a:br>
            <a:br>
              <a:rPr lang="en-US" sz="2200" b="1" dirty="0"/>
            </a:br>
            <a:br>
              <a:rPr lang="en-US" sz="2200" b="1" dirty="0"/>
            </a:br>
            <a:r>
              <a:rPr lang="en-US" sz="2000" dirty="0"/>
              <a:t>How "Pastors" Are Feeding Americans Socialism Disguised as Christianity</a:t>
            </a:r>
            <a:br>
              <a:rPr lang="en-US" sz="2000" dirty="0"/>
            </a:br>
            <a:br>
              <a:rPr lang="en-US" sz="3600" b="1" dirty="0"/>
            </a:br>
            <a:r>
              <a:rPr lang="en-US" sz="1200" b="1" dirty="0">
                <a:hlinkClick r:id="rId2"/>
              </a:rPr>
              <a:t>https://youtu.be/mNdQYckVL34</a:t>
            </a:r>
            <a:br>
              <a:rPr lang="en-US" sz="1200" b="1" dirty="0"/>
            </a:br>
            <a:endParaRPr lang="en-US" sz="1200" dirty="0"/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2DC9583-F2AD-4502-9FEC-A7835F4C0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3" b="1795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9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DEFB-8522-42C1-8949-049D6691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1800" dirty="0"/>
              <a:t>Siege: Agenda 2030, Border Crisis, Globalism &amp; Socialism</a:t>
            </a:r>
            <a:br>
              <a:rPr lang="en-US" sz="1800" dirty="0"/>
            </a:br>
            <a:br>
              <a:rPr lang="en-US" sz="1200" dirty="0"/>
            </a:br>
            <a:r>
              <a:rPr lang="en-US" sz="1200" dirty="0">
                <a:hlinkClick r:id="rId2"/>
              </a:rPr>
              <a:t>https://youtu.be/NDMxPwE0eLE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5" name="Content Placeholder 4" descr="A person in a suit standing in front of a television&#10;&#10;Description automatically generated">
            <a:extLst>
              <a:ext uri="{FF2B5EF4-FFF2-40B4-BE49-F238E27FC236}">
                <a16:creationId xmlns:a16="http://schemas.microsoft.com/office/drawing/2014/main" id="{4E601705-48AE-4002-9972-7106E5723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3" b="1795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4345-B77C-4522-815C-70F2AA9D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1800" dirty="0"/>
              <a:t>Agenda 21/2030, National I.D. Cards &amp; Tracking Your Political &amp; Social Credit Score</a:t>
            </a:r>
            <a:br>
              <a:rPr lang="en-US" sz="1800" dirty="0"/>
            </a:br>
            <a:br>
              <a:rPr lang="en-US" sz="3600" dirty="0"/>
            </a:br>
            <a:r>
              <a:rPr lang="en-US" sz="1200" b="1" dirty="0">
                <a:hlinkClick r:id="rId2"/>
              </a:rPr>
              <a:t>https://youtu.be/A9-MjGhpknQ</a:t>
            </a:r>
            <a:br>
              <a:rPr lang="en-US" sz="1300" b="1" dirty="0"/>
            </a:br>
            <a:endParaRPr lang="en-US" sz="1300" dirty="0"/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FE0C7AA-E5DA-475A-9D52-C3F72042F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88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0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7BB7-D6D3-40EF-A470-FE4852C0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1800" dirty="0"/>
              <a:t>Brainwashed America: Part 4: </a:t>
            </a:r>
            <a:br>
              <a:rPr lang="en-US" sz="1800" dirty="0"/>
            </a:br>
            <a:r>
              <a:rPr lang="en-US" sz="1800" dirty="0"/>
              <a:t>The Role of the Communists &amp; United Nations</a:t>
            </a:r>
            <a:br>
              <a:rPr lang="en-US" sz="1800" dirty="0"/>
            </a:br>
            <a:br>
              <a:rPr lang="en-US" sz="1700" dirty="0"/>
            </a:br>
            <a:r>
              <a:rPr lang="en-US" sz="1200" dirty="0">
                <a:hlinkClick r:id="rId2"/>
              </a:rPr>
              <a:t>https://youtu.be/seZO_eWywwY</a:t>
            </a:r>
            <a:br>
              <a:rPr lang="en-US" sz="1700" dirty="0"/>
            </a:br>
            <a:endParaRPr lang="en-US" sz="1700" dirty="0"/>
          </a:p>
        </p:txBody>
      </p:sp>
      <p:pic>
        <p:nvPicPr>
          <p:cNvPr id="5" name="Content Placeholder 4" descr="A person standing in front of a flat screen television&#10;&#10;Description automatically generated">
            <a:extLst>
              <a:ext uri="{FF2B5EF4-FFF2-40B4-BE49-F238E27FC236}">
                <a16:creationId xmlns:a16="http://schemas.microsoft.com/office/drawing/2014/main" id="{47DCC115-8D4E-4467-BC4A-12D75728E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3" b="1795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D5C9-765B-4482-9845-98420ED4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2232966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1300" b="1" dirty="0"/>
              <a:t>How To Discern Truth From Error Within Christianity</a:t>
            </a:r>
            <a:br>
              <a:rPr lang="en-US" sz="1300" dirty="0"/>
            </a:br>
            <a:r>
              <a:rPr lang="en-US" sz="1300" dirty="0"/>
              <a:t>This booklet is designed to offer tips and tools to help aid in researching Christian authors, teachers </a:t>
            </a:r>
            <a:br>
              <a:rPr lang="en-US" sz="1300" dirty="0"/>
            </a:br>
            <a:r>
              <a:rPr lang="en-US" sz="1300" dirty="0"/>
              <a:t>&amp; presenters.</a:t>
            </a:r>
            <a:br>
              <a:rPr lang="en-US" sz="1300" dirty="0"/>
            </a:br>
            <a:r>
              <a:rPr lang="en-US" sz="1300" dirty="0"/>
              <a:t>The differing research formats will help with diverse learning styles.</a:t>
            </a:r>
            <a:br>
              <a:rPr lang="en-US" sz="1300" dirty="0"/>
            </a:br>
            <a:br>
              <a:rPr lang="en-US" sz="900" dirty="0"/>
            </a:br>
            <a:r>
              <a:rPr lang="en-US" sz="900" dirty="0">
                <a:hlinkClick r:id="rId2"/>
              </a:rPr>
              <a:t>www.thelightofdeception.com/441284612</a:t>
            </a:r>
            <a:br>
              <a:rPr lang="en-US" sz="900" dirty="0"/>
            </a:br>
            <a:endParaRPr lang="en-US" sz="9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272A8-C74A-463A-89D0-700E21E03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641" r="-2" b="731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74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424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Georgia</vt:lpstr>
      <vt:lpstr>Rockwell</vt:lpstr>
      <vt:lpstr>Gallery</vt:lpstr>
      <vt:lpstr>How The Church  &amp; The World are being deceived  www.thelightofdeception.com  </vt:lpstr>
      <vt:lpstr>How The Church &amp; The World are being deceived</vt:lpstr>
      <vt:lpstr>                   Soros's Formula for Killing America A Brief Guide, for Americans             </vt:lpstr>
      <vt:lpstr>Hidden in Plain View:  The New World Order in Bible Prophecy 2019  https://youtu.be/0_P7AWz8Ugs  </vt:lpstr>
      <vt:lpstr>         How "Pastors" Are Feeding Americans Socialism Disguised as Christianity  https://youtu.be/mNdQYckVL34 </vt:lpstr>
      <vt:lpstr>Siege: Agenda 2030, Border Crisis, Globalism &amp; Socialism  https://youtu.be/NDMxPwE0eLE </vt:lpstr>
      <vt:lpstr>Agenda 21/2030, National I.D. Cards &amp; Tracking Your Political &amp; Social Credit Score  https://youtu.be/A9-MjGhpknQ </vt:lpstr>
      <vt:lpstr>Brainwashed America: Part 4:  The Role of the Communists &amp; United Nations  https://youtu.be/seZO_eWywwY </vt:lpstr>
      <vt:lpstr>How To Discern Truth From Error Within Christianity This booklet is designed to offer tips and tools to help aid in researching Christian authors, teachers  &amp; presenters. The differing research formats will help with diverse learning styles.  www.thelightofdeception.com/441284612 </vt:lpstr>
      <vt:lpstr>Inside the Global Church  is a 4 1/2 hour PowerPoint Presentation exposing a number of deceptive agendas going on within today's churches and throughout the global world.  www.thelightofdeception.com/441298958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Church  &amp; The World are being deceived  www.thelightofdeception.com</dc:title>
  <dc:creator>craig lane</dc:creator>
  <cp:lastModifiedBy>craig lane</cp:lastModifiedBy>
  <cp:revision>3</cp:revision>
  <dcterms:created xsi:type="dcterms:W3CDTF">2019-06-30T22:08:58Z</dcterms:created>
  <dcterms:modified xsi:type="dcterms:W3CDTF">2020-01-28T21:20:01Z</dcterms:modified>
</cp:coreProperties>
</file>