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8" r:id="rId1"/>
  </p:sldMasterIdLst>
  <p:sldIdLst>
    <p:sldId id="256" r:id="rId2"/>
    <p:sldId id="260" r:id="rId3"/>
    <p:sldId id="261" r:id="rId4"/>
    <p:sldId id="257" r:id="rId5"/>
    <p:sldId id="259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077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411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9834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4724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448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712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5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8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5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1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7945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5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8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658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smtClean="0"/>
              <a:t>7/16/2019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34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ightofdeception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youtu.be/g2ilEr5E1H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outu.be/fxwbpYAxWs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qTalGDrPEw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EP5dWQMc2E" TargetMode="External"/><Relationship Id="rId2" Type="http://schemas.openxmlformats.org/officeDocument/2006/relationships/hyperlink" Target="https://youtu.be/6Bah0JlwV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channel/UCT8fi6XUXNBtaQ0hWr9D5pA/video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stage in front of a crowd&#10;&#10;Description automatically generated">
            <a:extLst>
              <a:ext uri="{FF2B5EF4-FFF2-40B4-BE49-F238E27FC236}">
                <a16:creationId xmlns:a16="http://schemas.microsoft.com/office/drawing/2014/main" id="{8C68938E-B4F3-4F07-AFBD-1536FB856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4" r="266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4D4E28-8863-4FA3-A8E3-64463DB26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23" y="2927758"/>
            <a:ext cx="8637073" cy="795253"/>
          </a:xfrm>
          <a:solidFill>
            <a:schemeClr val="tx1">
              <a:alpha val="80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Entertaining The Masses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7A2FA-BDC5-4179-B09A-BB5636B30A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Church Service or Concert? </a:t>
            </a:r>
          </a:p>
        </p:txBody>
      </p:sp>
    </p:spTree>
    <p:extLst>
      <p:ext uri="{BB962C8B-B14F-4D97-AF65-F5344CB8AC3E}">
        <p14:creationId xmlns:p14="http://schemas.microsoft.com/office/powerpoint/2010/main" val="64701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A close up of a stage&#10;&#10;Description automatically generated">
            <a:extLst>
              <a:ext uri="{FF2B5EF4-FFF2-40B4-BE49-F238E27FC236}">
                <a16:creationId xmlns:a16="http://schemas.microsoft.com/office/drawing/2014/main" id="{32910DF8-0729-4646-981E-BED462A48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7276" b="77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A1CFC-406C-4CC2-A1C8-ECEE029F3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83770"/>
            <a:ext cx="10353762" cy="79627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Largest Christian Rock Concert in History!</a:t>
            </a:r>
            <a:br>
              <a:rPr lang="en-US" dirty="0"/>
            </a:br>
            <a:r>
              <a:rPr lang="en-US" dirty="0"/>
              <a:t>Looking at Church Deception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86C7656E-E3EA-4B01-86E0-00F50BEA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461" y="2687216"/>
            <a:ext cx="8537510" cy="1166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9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water&#10;&#10;Description automatically generated">
            <a:extLst>
              <a:ext uri="{FF2B5EF4-FFF2-40B4-BE49-F238E27FC236}">
                <a16:creationId xmlns:a16="http://schemas.microsoft.com/office/drawing/2014/main" id="{8E1578E4-A750-4886-8BB6-CDA9BBCB1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C8811D-B942-4017-B25F-AB58AA9F6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0FA0-1CE2-455F-826B-68842E6A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 fontScale="25000" lnSpcReduction="20000"/>
          </a:bodyPr>
          <a:lstStyle/>
          <a:p>
            <a:pPr marL="36900" indent="0">
              <a:lnSpc>
                <a:spcPct val="90000"/>
              </a:lnSpc>
              <a:buNone/>
            </a:pPr>
            <a:endParaRPr lang="en-US" b="1" dirty="0"/>
          </a:p>
          <a:p>
            <a:pPr marL="36900" indent="0">
              <a:lnSpc>
                <a:spcPct val="90000"/>
              </a:lnSpc>
              <a:buNone/>
            </a:pPr>
            <a:endParaRPr lang="en-US" b="1" dirty="0"/>
          </a:p>
          <a:p>
            <a:pPr marL="36900" indent="0" algn="r">
              <a:lnSpc>
                <a:spcPct val="90000"/>
              </a:lnSpc>
              <a:buNone/>
            </a:pPr>
            <a:endParaRPr lang="en-US" sz="2400" b="1" dirty="0"/>
          </a:p>
          <a:p>
            <a:pPr marL="36900" indent="0" algn="r">
              <a:lnSpc>
                <a:spcPct val="90000"/>
              </a:lnSpc>
              <a:buNone/>
            </a:pPr>
            <a:endParaRPr lang="en-US" sz="5100" b="1" dirty="0"/>
          </a:p>
          <a:p>
            <a:pPr marL="36900" indent="0" algn="r">
              <a:lnSpc>
                <a:spcPct val="90000"/>
              </a:lnSpc>
              <a:buNone/>
            </a:pPr>
            <a:endParaRPr lang="en-US" sz="5100" b="1" dirty="0"/>
          </a:p>
          <a:p>
            <a:pPr marL="36900" indent="0" algn="r">
              <a:lnSpc>
                <a:spcPct val="90000"/>
              </a:lnSpc>
              <a:buNone/>
            </a:pPr>
            <a:endParaRPr lang="en-US" sz="9600" b="1" dirty="0"/>
          </a:p>
          <a:p>
            <a:pPr marL="36900" indent="0" algn="r">
              <a:lnSpc>
                <a:spcPct val="90000"/>
              </a:lnSpc>
              <a:buNone/>
            </a:pPr>
            <a:r>
              <a:rPr lang="en-US" sz="9600" b="1" dirty="0"/>
              <a:t>Teachings by Pastor Chris Quintana</a:t>
            </a:r>
          </a:p>
          <a:p>
            <a:pPr marL="36900" indent="0" algn="r">
              <a:lnSpc>
                <a:spcPct val="90000"/>
              </a:lnSpc>
              <a:buNone/>
            </a:pPr>
            <a:r>
              <a:rPr lang="en-US" sz="9600" b="1" dirty="0"/>
              <a:t>What is a Seeker Sensitive Church?</a:t>
            </a:r>
          </a:p>
          <a:p>
            <a:pPr marL="36900" indent="0" algn="r">
              <a:lnSpc>
                <a:spcPct val="90000"/>
              </a:lnSpc>
              <a:buNone/>
            </a:pPr>
            <a:r>
              <a:rPr lang="en-US" sz="9600" b="1" dirty="0"/>
              <a:t>What is the Emergent Church?</a:t>
            </a:r>
          </a:p>
          <a:p>
            <a:pPr marL="36900" indent="0" algn="r">
              <a:lnSpc>
                <a:spcPct val="90000"/>
              </a:lnSpc>
              <a:buNone/>
            </a:pPr>
            <a:r>
              <a:rPr lang="en-US" sz="9600" b="1" dirty="0"/>
              <a:t>Refuting Emergent Church Ideas</a:t>
            </a:r>
          </a:p>
          <a:p>
            <a:pPr marL="36900" indent="0" algn="r">
              <a:lnSpc>
                <a:spcPct val="90000"/>
              </a:lnSpc>
              <a:buNone/>
            </a:pPr>
            <a:r>
              <a:rPr lang="en-US" sz="9600" b="1" dirty="0">
                <a:ln>
                  <a:solidFill>
                    <a:srgbClr val="404040">
                      <a:alpha val="10000"/>
                    </a:srgbClr>
                  </a:solidFill>
                </a:ln>
              </a:rPr>
              <a:t>Deception in the Church-The Old Path</a:t>
            </a:r>
          </a:p>
          <a:p>
            <a:pPr marL="36900" indent="0" algn="r">
              <a:lnSpc>
                <a:spcPct val="90000"/>
              </a:lnSpc>
              <a:buNone/>
            </a:pPr>
            <a:endParaRPr lang="en-US" sz="2400" b="1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36900" indent="0" algn="r">
              <a:lnSpc>
                <a:spcPct val="90000"/>
              </a:lnSpc>
              <a:buNone/>
            </a:pPr>
            <a:endParaRPr lang="en-US" sz="2400" b="1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36900" indent="0" algn="r">
              <a:lnSpc>
                <a:spcPct val="90000"/>
              </a:lnSpc>
              <a:buNone/>
            </a:pPr>
            <a:endParaRPr lang="en-US" sz="2400" b="1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36900" indent="0" algn="r">
              <a:lnSpc>
                <a:spcPct val="90000"/>
              </a:lnSpc>
              <a:buNone/>
            </a:pPr>
            <a:endParaRPr lang="en-US" sz="2400" b="1" dirty="0">
              <a:ln>
                <a:solidFill>
                  <a:srgbClr val="404040">
                    <a:alpha val="10000"/>
                  </a:srgbClr>
                </a:solidFill>
              </a:ln>
            </a:endParaRPr>
          </a:p>
          <a:p>
            <a:pPr marL="36900" indent="0" algn="ctr">
              <a:lnSpc>
                <a:spcPct val="90000"/>
              </a:lnSpc>
              <a:buNone/>
            </a:pPr>
            <a:endParaRPr lang="en-US" sz="2400" b="1" dirty="0">
              <a:hlinkClick r:id="rId3"/>
            </a:endParaRPr>
          </a:p>
          <a:p>
            <a:pPr marL="36900" indent="0">
              <a:lnSpc>
                <a:spcPct val="90000"/>
              </a:lnSpc>
              <a:buNone/>
            </a:pPr>
            <a:r>
              <a:rPr lang="en-US" sz="6400" b="1" dirty="0">
                <a:hlinkClick r:id="rId3"/>
              </a:rPr>
              <a:t>https://www.thelightofdeception.com</a:t>
            </a:r>
            <a:endParaRPr lang="en-US" sz="6400" b="1" dirty="0"/>
          </a:p>
          <a:p>
            <a:pPr marL="36900" indent="0" algn="r">
              <a:lnSpc>
                <a:spcPct val="90000"/>
              </a:lnSpc>
              <a:buNone/>
            </a:pPr>
            <a:endParaRPr lang="en-US" sz="2400" b="1" dirty="0"/>
          </a:p>
          <a:p>
            <a:pPr marL="36900" indent="0">
              <a:lnSpc>
                <a:spcPct val="90000"/>
              </a:lnSpc>
              <a:buNone/>
            </a:pPr>
            <a:br>
              <a:rPr lang="en-US" b="1" dirty="0"/>
            </a:b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8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FF81-297D-4C97-A6F8-24190483E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82880" tIns="182880" rIns="182880" bIns="182880" rtlCol="0"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en-US" sz="1000" b="1" dirty="0"/>
            </a:br>
            <a:br>
              <a:rPr lang="en-US" sz="1000" b="1" dirty="0"/>
            </a:br>
            <a:br>
              <a:rPr lang="en-US" sz="1000" b="1" dirty="0"/>
            </a:br>
            <a:br>
              <a:rPr lang="en-US" sz="1000" b="1" dirty="0"/>
            </a:br>
            <a:br>
              <a:rPr lang="en-US" sz="1000" b="1" dirty="0"/>
            </a:br>
            <a:r>
              <a:rPr lang="en-US" b="1" dirty="0"/>
              <a:t>What is a Seeker Sensitive Church?</a:t>
            </a:r>
            <a:br>
              <a:rPr lang="en-US" b="1" dirty="0"/>
            </a:br>
            <a:br>
              <a:rPr lang="en-US" b="1" dirty="0"/>
            </a:br>
            <a:br>
              <a:rPr lang="en-US" sz="1000" b="1" dirty="0"/>
            </a:br>
            <a:endParaRPr lang="en-US" sz="1000" dirty="0"/>
          </a:p>
        </p:txBody>
      </p:sp>
      <p:sp>
        <p:nvSpPr>
          <p:cNvPr id="45" name="Content Placeholder 44">
            <a:extLst>
              <a:ext uri="{FF2B5EF4-FFF2-40B4-BE49-F238E27FC236}">
                <a16:creationId xmlns:a16="http://schemas.microsoft.com/office/drawing/2014/main" id="{A177568E-0835-406F-801B-F06B2449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Pastor Chris Quintana</a:t>
            </a:r>
            <a:endParaRPr lang="en-US" sz="24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https://youtu.be/g2ilEr5E1HI</a:t>
            </a:r>
            <a:br>
              <a:rPr lang="en-US" sz="1600" b="1" dirty="0"/>
            </a:br>
            <a:endParaRPr lang="en-US" sz="1600" dirty="0"/>
          </a:p>
        </p:txBody>
      </p:sp>
      <p:pic>
        <p:nvPicPr>
          <p:cNvPr id="42" name="Content Placeholder 6" descr="A group of people on a stage in front of a crowd&#10;&#10;Description automatically generated">
            <a:extLst>
              <a:ext uri="{FF2B5EF4-FFF2-40B4-BE49-F238E27FC236}">
                <a16:creationId xmlns:a16="http://schemas.microsoft.com/office/drawing/2014/main" id="{FBFE0DD4-10AA-417A-9FE9-29785CB99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5762967" y="2413000"/>
            <a:ext cx="4955117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995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92674-9009-47A3-98C6-49B5C8F5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17233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What is the Emergent Church? </a:t>
            </a:r>
            <a:br>
              <a:rPr lang="en-US" sz="2800" b="1" dirty="0"/>
            </a:br>
            <a:r>
              <a:rPr lang="en-US" sz="2700" dirty="0"/>
              <a:t>Pastor Chris Quintana</a:t>
            </a:r>
            <a:br>
              <a:rPr lang="en-US" dirty="0"/>
            </a:br>
            <a:r>
              <a:rPr lang="en-US" sz="1800" dirty="0">
                <a:hlinkClick r:id="rId2"/>
              </a:rPr>
              <a:t>https://youtu.be/fxwbpYAxWsw</a:t>
            </a:r>
            <a:endParaRPr lang="en-US" sz="1800" dirty="0"/>
          </a:p>
        </p:txBody>
      </p:sp>
      <p:pic>
        <p:nvPicPr>
          <p:cNvPr id="5" name="Content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F4EC604E-8118-4064-A496-4F3675665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8156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17D55-E505-4C81-BD6A-DFCA14141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542" b="20964"/>
          <a:stretch/>
        </p:blipFill>
        <p:spPr>
          <a:xfrm>
            <a:off x="-1" y="-1"/>
            <a:ext cx="12192001" cy="48832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3D890-5B3C-4C9B-BB28-7CD9D38FA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88" y="4895558"/>
            <a:ext cx="10572000" cy="7795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Refuting Emergent Church Ideas </a:t>
            </a:r>
            <a:br>
              <a:rPr lang="en-US" sz="4000" dirty="0"/>
            </a:br>
            <a:r>
              <a:rPr lang="en-US" sz="4000" dirty="0"/>
              <a:t>with Chris Quintana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F20A49-450B-4BFE-83BA-9DB3A8F5D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3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hlinkClick r:id="rId3"/>
              </a:rPr>
              <a:t>https://youtu.be/WqTalGDrPEw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0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9D762-2EEB-4310-91FF-09DB07BE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Deception in the Church </a:t>
            </a:r>
            <a:br>
              <a:rPr lang="en-US" sz="20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</a:br>
            <a:r>
              <a:rPr lang="en-US" sz="20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The Old Path</a:t>
            </a:r>
            <a:br>
              <a:rPr lang="en-US" sz="1800" b="1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</a:br>
            <a:endParaRPr lang="en-US" sz="18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8109524-2A37-4765-A3CA-8ADAA1A3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482084"/>
          </a:xfrm>
        </p:spPr>
        <p:txBody>
          <a:bodyPr anchor="t">
            <a:normAutofit/>
          </a:bodyPr>
          <a:lstStyle/>
          <a:p>
            <a:pPr marL="36900" indent="0" algn="ctr">
              <a:buNone/>
            </a:pPr>
            <a:endParaRPr lang="en-US" sz="1600" dirty="0">
              <a:hlinkClick r:id="rId2"/>
            </a:endParaRPr>
          </a:p>
          <a:p>
            <a:pPr marL="36900" indent="0" algn="ctr">
              <a:buNone/>
            </a:pPr>
            <a:endParaRPr lang="en-US" sz="16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  <a:p>
            <a:pPr marL="36900" indent="0" algn="ctr">
              <a:buNone/>
            </a:pPr>
            <a:r>
              <a:rPr lang="en-US" sz="3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Part 1</a:t>
            </a:r>
          </a:p>
          <a:p>
            <a:pPr marL="36900" indent="0" algn="ctr">
              <a:buNone/>
            </a:pPr>
            <a:r>
              <a:rPr lang="en-US" sz="1600" dirty="0">
                <a:hlinkClick r:id="rId2"/>
              </a:rPr>
              <a:t>https://youtu.be/6Bah0JlwVRA</a:t>
            </a:r>
            <a:endParaRPr lang="en-US" sz="1600" dirty="0"/>
          </a:p>
          <a:p>
            <a:pPr marL="36900" indent="0" algn="ctr">
              <a:buNone/>
            </a:pPr>
            <a:r>
              <a:rPr lang="en-US" sz="3600" dirty="0">
                <a:ln>
                  <a:solidFill>
                    <a:srgbClr val="404040">
                      <a:alpha val="10000"/>
                    </a:srgbClr>
                  </a:solidFill>
                </a:ln>
                <a:solidFill>
                  <a:srgbClr val="DADADA"/>
                </a:solidFill>
              </a:rPr>
              <a:t>Part 2</a:t>
            </a:r>
          </a:p>
          <a:p>
            <a:pPr marL="36900" indent="0" algn="ctr">
              <a:buNone/>
            </a:pPr>
            <a:r>
              <a:rPr lang="en-US" sz="1400" dirty="0">
                <a:hlinkClick r:id="rId3"/>
              </a:rPr>
              <a:t>https://youtu.be/AEP5dWQMc2E</a:t>
            </a:r>
            <a:endParaRPr lang="en-US" sz="1400" dirty="0">
              <a:ln>
                <a:solidFill>
                  <a:srgbClr val="404040">
                    <a:alpha val="10000"/>
                  </a:srgbClr>
                </a:solidFill>
              </a:ln>
              <a:solidFill>
                <a:srgbClr val="DADADA"/>
              </a:solidFill>
            </a:endParaRPr>
          </a:p>
        </p:txBody>
      </p:sp>
      <p:pic>
        <p:nvPicPr>
          <p:cNvPr id="8" name="Content Placeholder 4" descr="A sign on a wooden surface&#10;&#10;Description automatically generated">
            <a:extLst>
              <a:ext uri="{FF2B5EF4-FFF2-40B4-BE49-F238E27FC236}">
                <a16:creationId xmlns:a16="http://schemas.microsoft.com/office/drawing/2014/main" id="{233C3442-23D3-49A0-B223-3FBDA46C9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339" y="1552580"/>
            <a:ext cx="6642193" cy="37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4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3865-B96B-4B41-8A27-9E540562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078749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2800" dirty="0"/>
              <a:t>Calvary Old Path 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8B01353-DB16-4E0E-B559-0C28BC9D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3078749" cy="4058751"/>
          </a:xfrm>
        </p:spPr>
        <p:txBody>
          <a:bodyPr anchor="t">
            <a:normAutofit/>
          </a:bodyPr>
          <a:lstStyle/>
          <a:p>
            <a:pPr marL="36900" indent="0" algn="ctr">
              <a:buNone/>
            </a:pPr>
            <a:endParaRPr lang="en-US" sz="1600" dirty="0">
              <a:effectLst/>
            </a:endParaRPr>
          </a:p>
          <a:p>
            <a:pPr marL="36900" indent="0" algn="ctr">
              <a:buNone/>
            </a:pPr>
            <a:endParaRPr lang="en-US" sz="1600" dirty="0">
              <a:effectLst/>
            </a:endParaRPr>
          </a:p>
          <a:p>
            <a:pPr marL="36900" indent="0" algn="ctr">
              <a:buNone/>
            </a:pPr>
            <a:endParaRPr lang="en-US" sz="1600" dirty="0">
              <a:effectLst/>
            </a:endParaRPr>
          </a:p>
          <a:p>
            <a:pPr marL="36900" indent="0" algn="ctr">
              <a:buNone/>
            </a:pPr>
            <a:endParaRPr lang="en-US" sz="1800" b="1" dirty="0">
              <a:effectLst/>
            </a:endParaRPr>
          </a:p>
          <a:p>
            <a:pPr marL="36900" indent="0" algn="ctr">
              <a:buNone/>
            </a:pPr>
            <a:r>
              <a:rPr lang="en-US" sz="1800" b="1" dirty="0">
                <a:effectLst/>
              </a:rPr>
              <a:t>Rightly Dividing the Word</a:t>
            </a:r>
          </a:p>
          <a:p>
            <a:pPr marL="36900" indent="0" algn="ctr">
              <a:buNone/>
            </a:pPr>
            <a:r>
              <a:rPr lang="en-US" sz="1200" dirty="0">
                <a:effectLst/>
                <a:hlinkClick r:id="rId3"/>
              </a:rPr>
              <a:t>https://m.youtube.com/channel/UCT8fi6XUXNBtaQ0hWr9D5pA/videos</a:t>
            </a:r>
            <a:endParaRPr lang="en-US" sz="1200" dirty="0">
              <a:effectLst/>
            </a:endParaRPr>
          </a:p>
          <a:p>
            <a:endParaRPr lang="en-US" sz="16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552950" y="1"/>
            <a:ext cx="7639050" cy="6858000"/>
          </a:xfrm>
          <a:prstGeom prst="rect">
            <a:avLst/>
          </a:prstGeom>
        </p:spPr>
      </p:pic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8E3618A0-40F3-4A7F-ABB5-4691124364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7" r="15186" b="2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90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115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Calisto MT</vt:lpstr>
      <vt:lpstr>Wingdings 2</vt:lpstr>
      <vt:lpstr>Slate</vt:lpstr>
      <vt:lpstr>Entertaining The Masses</vt:lpstr>
      <vt:lpstr>        Largest Christian Rock Concert in History! Looking at Church Deception</vt:lpstr>
      <vt:lpstr>Table of Content</vt:lpstr>
      <vt:lpstr>     What is a Seeker Sensitive Church?   </vt:lpstr>
      <vt:lpstr>What is the Emergent Church?  Pastor Chris Quintana https://youtu.be/fxwbpYAxWsw</vt:lpstr>
      <vt:lpstr>Refuting Emergent Church Ideas  with Chris Quintana </vt:lpstr>
      <vt:lpstr>Deception in the Church  The Old Path </vt:lpstr>
      <vt:lpstr>Calvary Old Path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Entertaining The Masses</dc:title>
  <dc:creator>craig lane</dc:creator>
  <cp:lastModifiedBy>craig lane</cp:lastModifiedBy>
  <cp:revision>8</cp:revision>
  <dcterms:created xsi:type="dcterms:W3CDTF">2019-07-17T00:12:43Z</dcterms:created>
  <dcterms:modified xsi:type="dcterms:W3CDTF">2019-07-17T00:46:54Z</dcterms:modified>
</cp:coreProperties>
</file>