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58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youtu.be/YJKLnmOLTi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vffUWs16F3Y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m.youtube.com/watch?v=Vdl6OXjWvA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dhaHpbXcE2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helightofdeception.com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&#10;&#10;Description automatically generated">
            <a:extLst>
              <a:ext uri="{FF2B5EF4-FFF2-40B4-BE49-F238E27FC236}">
                <a16:creationId xmlns:a16="http://schemas.microsoft.com/office/drawing/2014/main" id="{F2D8BF25-E25D-4329-BC8C-506115CD5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80182-34C2-4D0D-A8A3-0F23ADA49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en-US" sz="4800" dirty="0"/>
              <a:t>Bible Prophecy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5CDEC-45DD-4CC4-BD2D-19B044611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en-US" sz="1800" dirty="0"/>
              <a:t>Signs of the Times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9A47-B25B-47CA-8258-66ED58EF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B56F2-846C-48DB-912E-F88F6C9F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Why We May Be the Terminal Generation Trailer</a:t>
            </a:r>
          </a:p>
          <a:p>
            <a:pPr marL="0" indent="0" algn="ctr">
              <a:buNone/>
            </a:pPr>
            <a:r>
              <a:rPr lang="en-US" sz="2000" b="1" dirty="0"/>
              <a:t>Understanding The Times</a:t>
            </a:r>
          </a:p>
          <a:p>
            <a:pPr marL="0" indent="0" algn="ctr">
              <a:buNone/>
            </a:pPr>
            <a:r>
              <a:rPr lang="en-US" sz="2000" b="1" dirty="0"/>
              <a:t>Are We the Terminal Generation: 15 Signs of His Imminent Return?</a:t>
            </a:r>
          </a:p>
          <a:p>
            <a:pPr marL="0" indent="0" algn="ctr">
              <a:buNone/>
            </a:pPr>
            <a:r>
              <a:rPr lang="en-US" sz="2000" b="1" dirty="0"/>
              <a:t>Understanding The Times</a:t>
            </a:r>
          </a:p>
          <a:p>
            <a:pPr marL="0" indent="0" algn="ctr">
              <a:buNone/>
            </a:pPr>
            <a:r>
              <a:rPr lang="en-US" sz="2000" b="1" dirty="0"/>
              <a:t>Falling Into Place-The Top 10 Bible Prophecy Related Stories of 2018</a:t>
            </a:r>
          </a:p>
          <a:p>
            <a:pPr marL="0" indent="0" algn="ctr">
              <a:buNone/>
            </a:pPr>
            <a:r>
              <a:rPr lang="en-US" sz="2000" b="1" dirty="0"/>
              <a:t>Jan Markell-Olive Tree Ministries </a:t>
            </a:r>
          </a:p>
          <a:p>
            <a:pPr marL="0" indent="0" algn="ctr">
              <a:buNone/>
            </a:pPr>
            <a:r>
              <a:rPr lang="en-US" sz="2000" b="1" dirty="0"/>
              <a:t>Prophecy Update: Turkey, Iran, Russia in Syria. Rise of Apostasy. </a:t>
            </a:r>
          </a:p>
          <a:p>
            <a:pPr marL="0" indent="0" algn="ctr">
              <a:buNone/>
            </a:pPr>
            <a:r>
              <a:rPr lang="en-US" sz="2000" b="1" dirty="0"/>
              <a:t>Spiritual Abuse-Worldview Weekend News </a:t>
            </a:r>
            <a:br>
              <a:rPr lang="en-US" sz="2000" b="1" dirty="0"/>
            </a:br>
            <a:endParaRPr lang="en-US" sz="2000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3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4D858-78CC-4A9C-837E-4CC7849B5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" t="9080" r="8318" b="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8A7BA-97AC-4001-B2E3-EEE26286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br>
              <a:rPr lang="en-US" sz="2700" b="1" dirty="0"/>
            </a:br>
            <a:r>
              <a:rPr lang="en-US" b="1" dirty="0"/>
              <a:t>Why We May Be the Terminal Generation</a:t>
            </a:r>
            <a:br>
              <a:rPr lang="en-US" sz="4800" b="1" dirty="0"/>
            </a:br>
            <a:r>
              <a:rPr lang="en-US" sz="22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</a:t>
            </a:r>
            <a:br>
              <a:rPr lang="en-US" sz="48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https://youtu.be/vffUWs16F3Y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31C76-7CEC-40A3-B170-E6B7D178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2" y="5342302"/>
            <a:ext cx="8133478" cy="83595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/>
              <a:t>Are We the Terminal Generation: 15 Signs of His Imminent Return?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hlinkClick r:id="rId7"/>
              </a:rPr>
              <a:t>https://youtu.be/YJKLnmOLTiY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78A981-06E2-4F19-98DB-1D3EDC1B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/>
            </a:br>
            <a:r>
              <a:rPr lang="en-US" sz="2400" b="1" dirty="0"/>
              <a:t>Falling Into Place </a:t>
            </a:r>
            <a:br>
              <a:rPr lang="en-US" sz="2400" b="1" dirty="0"/>
            </a:br>
            <a:r>
              <a:rPr lang="en-US" sz="2400" b="1" dirty="0"/>
              <a:t>The Top 10 Bible Prophecy</a:t>
            </a:r>
            <a:br>
              <a:rPr lang="en-US" sz="2400" b="1" dirty="0"/>
            </a:br>
            <a:r>
              <a:rPr lang="en-US" sz="2400" b="1" dirty="0"/>
              <a:t>Related Stories of 2018 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1EC45B1-67BD-4D59-9B52-51C0B9DEE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Watchman Report</a:t>
            </a:r>
          </a:p>
          <a:p>
            <a:pPr marL="0" indent="0" algn="ctr">
              <a:buNone/>
            </a:pPr>
            <a:endParaRPr lang="en-US" sz="28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1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https://m.youtube.com/watch?v=Vdl6OXjWvAk</a:t>
            </a:r>
            <a:endParaRPr lang="en-US" sz="14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F9A53F8-B91B-4A29-87D6-EA1C7E7FD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90" y="1026448"/>
            <a:ext cx="6303134" cy="477462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0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4F1A7-185E-438B-93D1-6EF0EA1D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Prophecy Update: Turkey, Iran, Russia in Syria. Rise of Apostasy. Spiritual Abuse</a:t>
            </a:r>
            <a:br>
              <a:rPr lang="en-US" b="1" dirty="0"/>
            </a:br>
            <a:r>
              <a:rPr lang="en-US" sz="2000" b="1" dirty="0">
                <a:hlinkClick r:id="rId2"/>
              </a:rPr>
              <a:t>https://youtu.be/dhaHpbXcE2o</a:t>
            </a:r>
            <a:br>
              <a:rPr lang="en-US" b="1" dirty="0"/>
            </a:br>
            <a:endParaRPr lang="en-US" dirty="0"/>
          </a:p>
        </p:txBody>
      </p:sp>
      <p:pic>
        <p:nvPicPr>
          <p:cNvPr id="8" name="Content Placeholder 7" descr="A screen shot of a person&#10;&#10;Description automatically generated">
            <a:extLst>
              <a:ext uri="{FF2B5EF4-FFF2-40B4-BE49-F238E27FC236}">
                <a16:creationId xmlns:a16="http://schemas.microsoft.com/office/drawing/2014/main" id="{85AE1157-1523-4CA5-B315-FB0073D9E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8999" y="2336800"/>
            <a:ext cx="6397978" cy="3598863"/>
          </a:xfrm>
        </p:spPr>
      </p:pic>
    </p:spTree>
    <p:extLst>
      <p:ext uri="{BB962C8B-B14F-4D97-AF65-F5344CB8AC3E}">
        <p14:creationId xmlns:p14="http://schemas.microsoft.com/office/powerpoint/2010/main" val="260556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cale, outdoor, sky, water&#10;&#10;Description automatically generated">
            <a:extLst>
              <a:ext uri="{FF2B5EF4-FFF2-40B4-BE49-F238E27FC236}">
                <a16:creationId xmlns:a16="http://schemas.microsoft.com/office/drawing/2014/main" id="{9C2CA609-F144-4093-9783-3166996A59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l="2009" t="29467" r="7082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3F51E-2E36-4625-914E-5978609B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en-US" sz="4800" dirty="0"/>
            </a:br>
            <a:r>
              <a:rPr lang="en-US" sz="4900" dirty="0"/>
              <a:t>The Light of Deception</a:t>
            </a:r>
            <a:br>
              <a:rPr lang="en-US" sz="8800" dirty="0"/>
            </a:br>
            <a:r>
              <a:rPr lang="en-US" sz="2200" dirty="0">
                <a:hlinkClick r:id="rId6"/>
              </a:rPr>
              <a:t>https://www.thelightofdeception.com</a:t>
            </a:r>
            <a:endParaRPr lang="en-US" sz="2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18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Bible Prophecy </vt:lpstr>
      <vt:lpstr>Table of Content</vt:lpstr>
      <vt:lpstr>         Why We May Be the Terminal Generation Trailer https://youtu.be/vffUWs16F3Y </vt:lpstr>
      <vt:lpstr> Falling Into Place  The Top 10 Bible Prophecy Related Stories of 2018  </vt:lpstr>
      <vt:lpstr> Prophecy Update: Turkey, Iran, Russia in Syria. Rise of Apostasy. Spiritual Abuse https://youtu.be/dhaHpbXcE2o </vt:lpstr>
      <vt:lpstr> The Light of Deception https://www.thelightofdeception.com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Prophecy</dc:title>
  <dc:creator>craig lane</dc:creator>
  <cp:lastModifiedBy>craig lane</cp:lastModifiedBy>
  <cp:revision>5</cp:revision>
  <dcterms:created xsi:type="dcterms:W3CDTF">2019-08-09T18:09:29Z</dcterms:created>
  <dcterms:modified xsi:type="dcterms:W3CDTF">2019-08-10T01:37:46Z</dcterms:modified>
</cp:coreProperties>
</file>