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63" r:id="rId2"/>
    <p:sldId id="265" r:id="rId3"/>
    <p:sldId id="266" r:id="rId4"/>
    <p:sldId id="257" r:id="rId5"/>
    <p:sldId id="256" r:id="rId6"/>
    <p:sldId id="259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00467A"/>
    <a:srgbClr val="AC7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4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3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2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6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0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8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29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5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6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0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8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6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2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47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youtu.be/6V9-vwuzIz4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G8mLcoa4B1w" TargetMode="External"/><Relationship Id="rId5" Type="http://schemas.openxmlformats.org/officeDocument/2006/relationships/hyperlink" Target="https://youtu.be/czENar4Hv0s" TargetMode="External"/><Relationship Id="rId4" Type="http://schemas.openxmlformats.org/officeDocument/2006/relationships/hyperlink" Target="https://youtu.be/ezdvSXzN0-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ZJ3JpoyRxU" TargetMode="External"/><Relationship Id="rId2" Type="http://schemas.openxmlformats.org/officeDocument/2006/relationships/hyperlink" Target="https://youtu.be/LwawebnyX3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lightofdecepti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sky, flying, grass&#10;&#10;Description automatically generated">
            <a:extLst>
              <a:ext uri="{FF2B5EF4-FFF2-40B4-BE49-F238E27FC236}">
                <a16:creationId xmlns:a16="http://schemas.microsoft.com/office/drawing/2014/main" id="{4F006722-1F8B-4F40-9280-239A9D26B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130" r="-1" b="2600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FFF43F-5362-47E3-AC04-415166D1416B}"/>
              </a:ext>
            </a:extLst>
          </p:cNvPr>
          <p:cNvSpPr txBox="1"/>
          <p:nvPr/>
        </p:nvSpPr>
        <p:spPr>
          <a:xfrm>
            <a:off x="1879134" y="3059668"/>
            <a:ext cx="8363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C7224"/>
                </a:solidFill>
                <a:cs typeface="Aharoni" panose="02010803020104030203" pitchFamily="2" charset="-79"/>
              </a:rPr>
              <a:t>AS IN THE DAYS OF NOAH</a:t>
            </a:r>
          </a:p>
        </p:txBody>
      </p:sp>
    </p:spTree>
    <p:extLst>
      <p:ext uri="{BB962C8B-B14F-4D97-AF65-F5344CB8AC3E}">
        <p14:creationId xmlns:p14="http://schemas.microsoft.com/office/powerpoint/2010/main" val="308944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ale, outdoor, sky, water&#10;&#10;Description automatically generated">
            <a:extLst>
              <a:ext uri="{FF2B5EF4-FFF2-40B4-BE49-F238E27FC236}">
                <a16:creationId xmlns:a16="http://schemas.microsoft.com/office/drawing/2014/main" id="{A9276E95-F896-4400-9223-682C564A7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t="21779" b="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F66A9-58FD-4D89-B898-2016FD93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CF3CB-F632-49EA-B3C8-FD811D18D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chemeClr val="tx1"/>
                </a:solidFill>
              </a:rPr>
              <a:t>As in the Days of Noah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AC7224"/>
                </a:solidFill>
              </a:rPr>
              <a:t>Barry Stagner</a:t>
            </a:r>
          </a:p>
          <a:p>
            <a:pPr marL="0" indent="0" algn="ctr">
              <a:buNone/>
            </a:pPr>
            <a:r>
              <a:rPr lang="en-US" sz="3500" b="1" dirty="0"/>
              <a:t>End Times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AC7224"/>
                </a:solidFill>
              </a:rPr>
              <a:t>Pastor Chris Quintana </a:t>
            </a:r>
          </a:p>
          <a:p>
            <a:pPr marL="0" indent="0" algn="ctr">
              <a:buNone/>
            </a:pPr>
            <a:r>
              <a:rPr lang="en-US" sz="3500" b="1" dirty="0"/>
              <a:t>Eschatology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AC7224"/>
                </a:solidFill>
              </a:rPr>
              <a:t>Pastor Chris Quintana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0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andglass, object&#10;&#10;Description automatically generated">
            <a:extLst>
              <a:ext uri="{FF2B5EF4-FFF2-40B4-BE49-F238E27FC236}">
                <a16:creationId xmlns:a16="http://schemas.microsoft.com/office/drawing/2014/main" id="{3AA6F0A2-126A-4DAF-A937-03B1F348F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94" b="72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1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602C-F7A0-4B8D-AD7C-3C381DC5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2"/>
            <a:ext cx="8676222" cy="7288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As in the Days of Noah</a:t>
            </a:r>
            <a:br>
              <a:rPr lang="en-US" sz="4800" b="1" dirty="0"/>
            </a:br>
            <a:r>
              <a:rPr lang="en-US" sz="2000" dirty="0">
                <a:solidFill>
                  <a:srgbClr val="AC722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https://youtu.be/6V9-vwuzIz4</a:t>
            </a:r>
            <a:endParaRPr lang="en-US" sz="2000" dirty="0">
              <a:solidFill>
                <a:srgbClr val="AC7224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6" name="Picture 5" descr="A picture containing wall, indoor, floor, man&#10;&#10;Description automatically generated">
            <a:extLst>
              <a:ext uri="{FF2B5EF4-FFF2-40B4-BE49-F238E27FC236}">
                <a16:creationId xmlns:a16="http://schemas.microsoft.com/office/drawing/2014/main" id="{35896AC7-28E8-4178-A716-1831CC9DE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306" y="640080"/>
            <a:ext cx="5146765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3484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man, indoor, sitting&#10;&#10;Description automatically generated">
            <a:extLst>
              <a:ext uri="{FF2B5EF4-FFF2-40B4-BE49-F238E27FC236}">
                <a16:creationId xmlns:a16="http://schemas.microsoft.com/office/drawing/2014/main" id="{D44C1587-C4C2-4718-A9F0-0417C9579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21316D-DA84-4D33-AC70-4122E2958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3" y="609600"/>
            <a:ext cx="9905998" cy="1905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200" b="1" dirty="0">
                <a:solidFill>
                  <a:srgbClr val="0070C0"/>
                </a:solidFill>
              </a:rPr>
            </a:b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End Times-Pastor Chris Quintana 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AB4AD-FB7F-4A71-AA8B-7DCC0C4B9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3" y="2666999"/>
            <a:ext cx="9905998" cy="312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buFont typeface="Arial"/>
              <a:buChar char="•"/>
            </a:pPr>
            <a:endParaRPr lang="en-US" sz="15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sz="15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Matthew 24: 1-14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AC722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https://youtu.be/ezdvSXzN0-o</a:t>
            </a:r>
            <a:endParaRPr lang="en-US" sz="1800" dirty="0">
              <a:solidFill>
                <a:srgbClr val="AC7224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Matthew 24: 15-22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AC722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https://youtu.be/czENar4Hv0s</a:t>
            </a:r>
            <a:endParaRPr lang="en-US" sz="1800" dirty="0">
              <a:solidFill>
                <a:srgbClr val="AC7224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Matthew 24: 23-31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AC722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https://www.youtube.com/watch?v=G8mLcoa4B1w</a:t>
            </a:r>
            <a:endParaRPr lang="en-US" sz="1800" dirty="0">
              <a:solidFill>
                <a:srgbClr val="AC7224"/>
              </a:solidFill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sz="15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sz="1500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607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3DB9-374F-458B-A996-ECF45F765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4363271"/>
            <a:ext cx="8676222" cy="106680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Eschatology-Pastor Chris Quintana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CD3B6-37F9-4406-A649-478B43C77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833257"/>
            <a:ext cx="8676222" cy="1749755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Part 1</a:t>
            </a:r>
          </a:p>
          <a:p>
            <a:r>
              <a:rPr lang="en-US" sz="1800" dirty="0">
                <a:solidFill>
                  <a:srgbClr val="AC7224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https://youtu.be/LwawebnyX3g</a:t>
            </a:r>
            <a:endParaRPr lang="en-US" sz="1800" dirty="0">
              <a:solidFill>
                <a:srgbClr val="AC7224"/>
              </a:solidFill>
              <a:effectLst/>
            </a:endParaRPr>
          </a:p>
          <a:p>
            <a:r>
              <a:rPr lang="en-US" dirty="0">
                <a:effectLst/>
              </a:rPr>
              <a:t>Part 2</a:t>
            </a:r>
          </a:p>
          <a:p>
            <a:r>
              <a:rPr lang="en-US" sz="1800" dirty="0">
                <a:solidFill>
                  <a:srgbClr val="AC7224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https://youtu.be/9ZJ3JpoyRxU</a:t>
            </a:r>
            <a:endParaRPr lang="en-US" sz="1800" dirty="0">
              <a:solidFill>
                <a:srgbClr val="AC7224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5" name="Picture 4" descr="A screen shot of a computer monitor&#10;&#10;Description automatically generated">
            <a:extLst>
              <a:ext uri="{FF2B5EF4-FFF2-40B4-BE49-F238E27FC236}">
                <a16:creationId xmlns:a16="http://schemas.microsoft.com/office/drawing/2014/main" id="{8E978D92-5D80-40E0-983F-3D965C383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875" y="640080"/>
            <a:ext cx="6265627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5260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oor&#10;&#10;Description automatically generated">
            <a:extLst>
              <a:ext uri="{FF2B5EF4-FFF2-40B4-BE49-F238E27FC236}">
                <a16:creationId xmlns:a16="http://schemas.microsoft.com/office/drawing/2014/main" id="{63447389-3E7B-444C-AD5F-A9D453327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CFB73-0A7A-4B1A-A659-5DF0862C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2007703"/>
            <a:ext cx="8676222" cy="18022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100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KNOWING THE TIMES</a:t>
            </a:r>
            <a:b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AC7224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https://www.thelightofdeception.com</a:t>
            </a:r>
            <a:br>
              <a:rPr lang="en-US" sz="2000" dirty="0">
                <a:solidFill>
                  <a:srgbClr val="00589A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2000" dirty="0">
              <a:solidFill>
                <a:srgbClr val="00589A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060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Mesh</vt:lpstr>
      <vt:lpstr>PowerPoint Presentation</vt:lpstr>
      <vt:lpstr>TABLE OF CONTENTS</vt:lpstr>
      <vt:lpstr>PowerPoint Presentation</vt:lpstr>
      <vt:lpstr>As in the Days of Noah https://youtu.be/6V9-vwuzIz4</vt:lpstr>
      <vt:lpstr>  End Times-Pastor Chris Quintana  </vt:lpstr>
      <vt:lpstr>Eschatology-Pastor Chris Quintana </vt:lpstr>
      <vt:lpstr> KNOWING THE TIMES https://www.thelightofdeception.com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lane</dc:creator>
  <cp:lastModifiedBy>craig lane</cp:lastModifiedBy>
  <cp:revision>3</cp:revision>
  <dcterms:created xsi:type="dcterms:W3CDTF">2019-08-07T03:39:40Z</dcterms:created>
  <dcterms:modified xsi:type="dcterms:W3CDTF">2019-08-07T04:01:56Z</dcterms:modified>
</cp:coreProperties>
</file>